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329184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1880652" algn="l" rtl="0" fontAlgn="base">
      <a:spcBef>
        <a:spcPct val="0"/>
      </a:spcBef>
      <a:spcAft>
        <a:spcPct val="0"/>
      </a:spcAft>
      <a:defRPr kern="1200">
        <a:solidFill>
          <a:schemeClr val="tx1"/>
        </a:solidFill>
        <a:latin typeface="Arial" charset="0"/>
        <a:ea typeface="+mn-ea"/>
        <a:cs typeface="+mn-cs"/>
      </a:defRPr>
    </a:lvl2pPr>
    <a:lvl3pPr marL="3761305" algn="l" rtl="0" fontAlgn="base">
      <a:spcBef>
        <a:spcPct val="0"/>
      </a:spcBef>
      <a:spcAft>
        <a:spcPct val="0"/>
      </a:spcAft>
      <a:defRPr kern="1200">
        <a:solidFill>
          <a:schemeClr val="tx1"/>
        </a:solidFill>
        <a:latin typeface="Arial" charset="0"/>
        <a:ea typeface="+mn-ea"/>
        <a:cs typeface="+mn-cs"/>
      </a:defRPr>
    </a:lvl3pPr>
    <a:lvl4pPr marL="5641958" algn="l" rtl="0" fontAlgn="base">
      <a:spcBef>
        <a:spcPct val="0"/>
      </a:spcBef>
      <a:spcAft>
        <a:spcPct val="0"/>
      </a:spcAft>
      <a:defRPr kern="1200">
        <a:solidFill>
          <a:schemeClr val="tx1"/>
        </a:solidFill>
        <a:latin typeface="Arial" charset="0"/>
        <a:ea typeface="+mn-ea"/>
        <a:cs typeface="+mn-cs"/>
      </a:defRPr>
    </a:lvl4pPr>
    <a:lvl5pPr marL="7522611" algn="l" rtl="0" fontAlgn="base">
      <a:spcBef>
        <a:spcPct val="0"/>
      </a:spcBef>
      <a:spcAft>
        <a:spcPct val="0"/>
      </a:spcAft>
      <a:defRPr kern="1200">
        <a:solidFill>
          <a:schemeClr val="tx1"/>
        </a:solidFill>
        <a:latin typeface="Arial" charset="0"/>
        <a:ea typeface="+mn-ea"/>
        <a:cs typeface="+mn-cs"/>
      </a:defRPr>
    </a:lvl5pPr>
    <a:lvl6pPr marL="9403263" algn="l" defTabSz="3761305" rtl="0" eaLnBrk="1" latinLnBrk="0" hangingPunct="1">
      <a:defRPr kern="1200">
        <a:solidFill>
          <a:schemeClr val="tx1"/>
        </a:solidFill>
        <a:latin typeface="Arial" charset="0"/>
        <a:ea typeface="+mn-ea"/>
        <a:cs typeface="+mn-cs"/>
      </a:defRPr>
    </a:lvl6pPr>
    <a:lvl7pPr marL="11283916" algn="l" defTabSz="3761305" rtl="0" eaLnBrk="1" latinLnBrk="0" hangingPunct="1">
      <a:defRPr kern="1200">
        <a:solidFill>
          <a:schemeClr val="tx1"/>
        </a:solidFill>
        <a:latin typeface="Arial" charset="0"/>
        <a:ea typeface="+mn-ea"/>
        <a:cs typeface="+mn-cs"/>
      </a:defRPr>
    </a:lvl7pPr>
    <a:lvl8pPr marL="13164568" algn="l" defTabSz="3761305" rtl="0" eaLnBrk="1" latinLnBrk="0" hangingPunct="1">
      <a:defRPr kern="1200">
        <a:solidFill>
          <a:schemeClr val="tx1"/>
        </a:solidFill>
        <a:latin typeface="Arial" charset="0"/>
        <a:ea typeface="+mn-ea"/>
        <a:cs typeface="+mn-cs"/>
      </a:defRPr>
    </a:lvl8pPr>
    <a:lvl9pPr marL="15045221" algn="l" defTabSz="3761305"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0788" autoAdjust="0"/>
  </p:normalViewPr>
  <p:slideViewPr>
    <p:cSldViewPr snapToObjects="1">
      <p:cViewPr varScale="1">
        <p:scale>
          <a:sx n="15" d="100"/>
          <a:sy n="15" d="100"/>
        </p:scale>
        <p:origin x="-2322" y="-174"/>
      </p:cViewPr>
      <p:guideLst>
        <p:guide orient="horz" pos="10368"/>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BBCED6-AA4B-4EE3-8406-4BDA2D8F7B25}" type="datetimeFigureOut">
              <a:rPr lang="en-US" smtClean="0"/>
              <a:t>9/8/2011</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FF1CC-8492-488D-94AB-8F134E2CAB1A}" type="slidenum">
              <a:rPr lang="en-US" smtClean="0"/>
              <a:t>‹#›</a:t>
            </a:fld>
            <a:endParaRPr lang="en-US"/>
          </a:p>
        </p:txBody>
      </p:sp>
    </p:spTree>
    <p:extLst>
      <p:ext uri="{BB962C8B-B14F-4D97-AF65-F5344CB8AC3E}">
        <p14:creationId xmlns:p14="http://schemas.microsoft.com/office/powerpoint/2010/main" val="2057607722"/>
      </p:ext>
    </p:extLst>
  </p:cSld>
  <p:clrMap bg1="lt1" tx1="dk1" bg2="lt2" tx2="dk2" accent1="accent1" accent2="accent2" accent3="accent3" accent4="accent4" accent5="accent5" accent6="accent6" hlink="hlink" folHlink="folHlink"/>
  <p:notesStyle>
    <a:lvl1pPr marL="0" algn="l" defTabSz="3761305" rtl="0" eaLnBrk="1" latinLnBrk="0" hangingPunct="1">
      <a:defRPr sz="4900" kern="1200">
        <a:solidFill>
          <a:schemeClr val="tx1"/>
        </a:solidFill>
        <a:latin typeface="+mn-lt"/>
        <a:ea typeface="+mn-ea"/>
        <a:cs typeface="+mn-cs"/>
      </a:defRPr>
    </a:lvl1pPr>
    <a:lvl2pPr marL="1880652" algn="l" defTabSz="3761305" rtl="0" eaLnBrk="1" latinLnBrk="0" hangingPunct="1">
      <a:defRPr sz="4900" kern="1200">
        <a:solidFill>
          <a:schemeClr val="tx1"/>
        </a:solidFill>
        <a:latin typeface="+mn-lt"/>
        <a:ea typeface="+mn-ea"/>
        <a:cs typeface="+mn-cs"/>
      </a:defRPr>
    </a:lvl2pPr>
    <a:lvl3pPr marL="3761305" algn="l" defTabSz="3761305" rtl="0" eaLnBrk="1" latinLnBrk="0" hangingPunct="1">
      <a:defRPr sz="4900" kern="1200">
        <a:solidFill>
          <a:schemeClr val="tx1"/>
        </a:solidFill>
        <a:latin typeface="+mn-lt"/>
        <a:ea typeface="+mn-ea"/>
        <a:cs typeface="+mn-cs"/>
      </a:defRPr>
    </a:lvl3pPr>
    <a:lvl4pPr marL="5641958" algn="l" defTabSz="3761305" rtl="0" eaLnBrk="1" latinLnBrk="0" hangingPunct="1">
      <a:defRPr sz="4900" kern="1200">
        <a:solidFill>
          <a:schemeClr val="tx1"/>
        </a:solidFill>
        <a:latin typeface="+mn-lt"/>
        <a:ea typeface="+mn-ea"/>
        <a:cs typeface="+mn-cs"/>
      </a:defRPr>
    </a:lvl4pPr>
    <a:lvl5pPr marL="7522611" algn="l" defTabSz="3761305" rtl="0" eaLnBrk="1" latinLnBrk="0" hangingPunct="1">
      <a:defRPr sz="4900" kern="1200">
        <a:solidFill>
          <a:schemeClr val="tx1"/>
        </a:solidFill>
        <a:latin typeface="+mn-lt"/>
        <a:ea typeface="+mn-ea"/>
        <a:cs typeface="+mn-cs"/>
      </a:defRPr>
    </a:lvl5pPr>
    <a:lvl6pPr marL="9403263" algn="l" defTabSz="3761305" rtl="0" eaLnBrk="1" latinLnBrk="0" hangingPunct="1">
      <a:defRPr sz="4900" kern="1200">
        <a:solidFill>
          <a:schemeClr val="tx1"/>
        </a:solidFill>
        <a:latin typeface="+mn-lt"/>
        <a:ea typeface="+mn-ea"/>
        <a:cs typeface="+mn-cs"/>
      </a:defRPr>
    </a:lvl6pPr>
    <a:lvl7pPr marL="11283916" algn="l" defTabSz="3761305" rtl="0" eaLnBrk="1" latinLnBrk="0" hangingPunct="1">
      <a:defRPr sz="4900" kern="1200">
        <a:solidFill>
          <a:schemeClr val="tx1"/>
        </a:solidFill>
        <a:latin typeface="+mn-lt"/>
        <a:ea typeface="+mn-ea"/>
        <a:cs typeface="+mn-cs"/>
      </a:defRPr>
    </a:lvl7pPr>
    <a:lvl8pPr marL="13164568" algn="l" defTabSz="3761305" rtl="0" eaLnBrk="1" latinLnBrk="0" hangingPunct="1">
      <a:defRPr sz="4900" kern="1200">
        <a:solidFill>
          <a:schemeClr val="tx1"/>
        </a:solidFill>
        <a:latin typeface="+mn-lt"/>
        <a:ea typeface="+mn-ea"/>
        <a:cs typeface="+mn-cs"/>
      </a:defRPr>
    </a:lvl8pPr>
    <a:lvl9pPr marL="15045221" algn="l" defTabSz="3761305" rtl="0" eaLnBrk="1" latinLnBrk="0" hangingPunct="1">
      <a:defRPr sz="4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4FF1CC-8492-488D-94AB-8F134E2CAB1A}"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0226042"/>
            <a:ext cx="27980640" cy="7056121"/>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8653760"/>
            <a:ext cx="23042880" cy="8412480"/>
          </a:xfrm>
        </p:spPr>
        <p:txBody>
          <a:bodyPr/>
          <a:lstStyle>
            <a:lvl1pPr marL="0" indent="0" algn="ctr">
              <a:buNone/>
              <a:defRPr>
                <a:solidFill>
                  <a:schemeClr val="tx1">
                    <a:tint val="75000"/>
                  </a:schemeClr>
                </a:solidFill>
              </a:defRPr>
            </a:lvl1pPr>
            <a:lvl2pPr marL="1880652" indent="0" algn="ctr">
              <a:buNone/>
              <a:defRPr>
                <a:solidFill>
                  <a:schemeClr val="tx1">
                    <a:tint val="75000"/>
                  </a:schemeClr>
                </a:solidFill>
              </a:defRPr>
            </a:lvl2pPr>
            <a:lvl3pPr marL="3761305" indent="0" algn="ctr">
              <a:buNone/>
              <a:defRPr>
                <a:solidFill>
                  <a:schemeClr val="tx1">
                    <a:tint val="75000"/>
                  </a:schemeClr>
                </a:solidFill>
              </a:defRPr>
            </a:lvl3pPr>
            <a:lvl4pPr marL="5641958" indent="0" algn="ctr">
              <a:buNone/>
              <a:defRPr>
                <a:solidFill>
                  <a:schemeClr val="tx1">
                    <a:tint val="75000"/>
                  </a:schemeClr>
                </a:solidFill>
              </a:defRPr>
            </a:lvl4pPr>
            <a:lvl5pPr marL="7522611" indent="0" algn="ctr">
              <a:buNone/>
              <a:defRPr>
                <a:solidFill>
                  <a:schemeClr val="tx1">
                    <a:tint val="75000"/>
                  </a:schemeClr>
                </a:solidFill>
              </a:defRPr>
            </a:lvl5pPr>
            <a:lvl6pPr marL="9403263" indent="0" algn="ctr">
              <a:buNone/>
              <a:defRPr>
                <a:solidFill>
                  <a:schemeClr val="tx1">
                    <a:tint val="75000"/>
                  </a:schemeClr>
                </a:solidFill>
              </a:defRPr>
            </a:lvl6pPr>
            <a:lvl7pPr marL="11283916" indent="0" algn="ctr">
              <a:buNone/>
              <a:defRPr>
                <a:solidFill>
                  <a:schemeClr val="tx1">
                    <a:tint val="75000"/>
                  </a:schemeClr>
                </a:solidFill>
              </a:defRPr>
            </a:lvl7pPr>
            <a:lvl8pPr marL="13164568" indent="0" algn="ctr">
              <a:buNone/>
              <a:defRPr>
                <a:solidFill>
                  <a:schemeClr val="tx1">
                    <a:tint val="75000"/>
                  </a:schemeClr>
                </a:solidFill>
              </a:defRPr>
            </a:lvl8pPr>
            <a:lvl9pPr marL="15045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8006BF-674D-4727-839B-1B1E5DF91EAB}" type="datetimeFigureOut">
              <a:rPr lang="en-US"/>
              <a:pPr>
                <a:defRPr/>
              </a:pPr>
              <a:t>9/8/2011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B3B0CD-96C5-45FC-AE04-4EAC617F44E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4498B0-92B0-4655-A0EE-F6D2555AA6B0}" type="datetimeFigureOut">
              <a:rPr lang="en-US"/>
              <a:pPr>
                <a:defRPr/>
              </a:pPr>
              <a:t>9/8/2011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D519A8-02D6-4EF3-9164-F26806FDD06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318265"/>
            <a:ext cx="7406640" cy="2808732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1318265"/>
            <a:ext cx="21671280" cy="280873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7BD57B-15CD-4939-8F85-9A716472B597}" type="datetimeFigureOut">
              <a:rPr lang="en-US"/>
              <a:pPr>
                <a:defRPr/>
              </a:pPr>
              <a:t>9/8/2011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8DF851-4E0E-4FA8-A390-61714FC96D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6E4CD0-B9C4-4D14-928A-C96652DC4CCC}" type="datetimeFigureOut">
              <a:rPr lang="en-US"/>
              <a:pPr>
                <a:defRPr/>
              </a:pPr>
              <a:t>9/8/2011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F7C2A6-2243-4F4A-8FA0-500E4AF57E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8" y="21153122"/>
            <a:ext cx="27980640" cy="653796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8" y="13952225"/>
            <a:ext cx="27980640" cy="7200898"/>
          </a:xfrm>
        </p:spPr>
        <p:txBody>
          <a:bodyPr anchor="b"/>
          <a:lstStyle>
            <a:lvl1pPr marL="0" indent="0">
              <a:buNone/>
              <a:defRPr sz="8200">
                <a:solidFill>
                  <a:schemeClr val="tx1">
                    <a:tint val="75000"/>
                  </a:schemeClr>
                </a:solidFill>
              </a:defRPr>
            </a:lvl1pPr>
            <a:lvl2pPr marL="1880652" indent="0">
              <a:buNone/>
              <a:defRPr sz="7400">
                <a:solidFill>
                  <a:schemeClr val="tx1">
                    <a:tint val="75000"/>
                  </a:schemeClr>
                </a:solidFill>
              </a:defRPr>
            </a:lvl2pPr>
            <a:lvl3pPr marL="3761305" indent="0">
              <a:buNone/>
              <a:defRPr sz="6700">
                <a:solidFill>
                  <a:schemeClr val="tx1">
                    <a:tint val="75000"/>
                  </a:schemeClr>
                </a:solidFill>
              </a:defRPr>
            </a:lvl3pPr>
            <a:lvl4pPr marL="5641958" indent="0">
              <a:buNone/>
              <a:defRPr sz="5800">
                <a:solidFill>
                  <a:schemeClr val="tx1">
                    <a:tint val="75000"/>
                  </a:schemeClr>
                </a:solidFill>
              </a:defRPr>
            </a:lvl4pPr>
            <a:lvl5pPr marL="7522611" indent="0">
              <a:buNone/>
              <a:defRPr sz="5800">
                <a:solidFill>
                  <a:schemeClr val="tx1">
                    <a:tint val="75000"/>
                  </a:schemeClr>
                </a:solidFill>
              </a:defRPr>
            </a:lvl5pPr>
            <a:lvl6pPr marL="9403263" indent="0">
              <a:buNone/>
              <a:defRPr sz="5800">
                <a:solidFill>
                  <a:schemeClr val="tx1">
                    <a:tint val="75000"/>
                  </a:schemeClr>
                </a:solidFill>
              </a:defRPr>
            </a:lvl6pPr>
            <a:lvl7pPr marL="11283916" indent="0">
              <a:buNone/>
              <a:defRPr sz="5800">
                <a:solidFill>
                  <a:schemeClr val="tx1">
                    <a:tint val="75000"/>
                  </a:schemeClr>
                </a:solidFill>
              </a:defRPr>
            </a:lvl7pPr>
            <a:lvl8pPr marL="13164568" indent="0">
              <a:buNone/>
              <a:defRPr sz="5800">
                <a:solidFill>
                  <a:schemeClr val="tx1">
                    <a:tint val="75000"/>
                  </a:schemeClr>
                </a:solidFill>
              </a:defRPr>
            </a:lvl8pPr>
            <a:lvl9pPr marL="15045221"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670A9D-B37C-4334-BA65-A28BF86A9DA9}" type="datetimeFigureOut">
              <a:rPr lang="en-US"/>
              <a:pPr>
                <a:defRPr/>
              </a:pPr>
              <a:t>9/8/2011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D473C7-E4F3-42B4-AF6A-7EB64A6959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7680964"/>
            <a:ext cx="14538960" cy="2172462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7680964"/>
            <a:ext cx="14538960" cy="2172462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FD79DD-2873-49C5-8DC5-16E78ED39810}" type="datetimeFigureOut">
              <a:rPr lang="en-US"/>
              <a:pPr>
                <a:defRPr/>
              </a:pPr>
              <a:t>9/8/2011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72A646-1D06-40C4-9349-387D4273E3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9" y="7368542"/>
            <a:ext cx="14544678" cy="3070858"/>
          </a:xfrm>
        </p:spPr>
        <p:txBody>
          <a:bodyPr anchor="b"/>
          <a:lstStyle>
            <a:lvl1pPr marL="0" indent="0">
              <a:buNone/>
              <a:defRPr sz="9900" b="1"/>
            </a:lvl1pPr>
            <a:lvl2pPr marL="1880652" indent="0">
              <a:buNone/>
              <a:defRPr sz="8200" b="1"/>
            </a:lvl2pPr>
            <a:lvl3pPr marL="3761305" indent="0">
              <a:buNone/>
              <a:defRPr sz="7400" b="1"/>
            </a:lvl3pPr>
            <a:lvl4pPr marL="5641958" indent="0">
              <a:buNone/>
              <a:defRPr sz="6700" b="1"/>
            </a:lvl4pPr>
            <a:lvl5pPr marL="7522611" indent="0">
              <a:buNone/>
              <a:defRPr sz="6700" b="1"/>
            </a:lvl5pPr>
            <a:lvl6pPr marL="9403263" indent="0">
              <a:buNone/>
              <a:defRPr sz="6700" b="1"/>
            </a:lvl6pPr>
            <a:lvl7pPr marL="11283916" indent="0">
              <a:buNone/>
              <a:defRPr sz="6700" b="1"/>
            </a:lvl7pPr>
            <a:lvl8pPr marL="13164568" indent="0">
              <a:buNone/>
              <a:defRPr sz="6700" b="1"/>
            </a:lvl8pPr>
            <a:lvl9pPr marL="15045221" indent="0">
              <a:buNone/>
              <a:defRPr sz="6700" b="1"/>
            </a:lvl9pPr>
          </a:lstStyle>
          <a:p>
            <a:pPr lvl="0"/>
            <a:r>
              <a:rPr lang="en-US" smtClean="0"/>
              <a:t>Click to edit Master text styles</a:t>
            </a:r>
          </a:p>
        </p:txBody>
      </p:sp>
      <p:sp>
        <p:nvSpPr>
          <p:cNvPr id="4" name="Content Placeholder 3"/>
          <p:cNvSpPr>
            <a:spLocks noGrp="1"/>
          </p:cNvSpPr>
          <p:nvPr>
            <p:ph sz="half" idx="2"/>
          </p:nvPr>
        </p:nvSpPr>
        <p:spPr>
          <a:xfrm>
            <a:off x="1645929" y="10439400"/>
            <a:ext cx="14544678" cy="18966182"/>
          </a:xfrm>
        </p:spPr>
        <p:txBody>
          <a:bodyPr/>
          <a:lstStyle>
            <a:lvl1pPr>
              <a:defRPr sz="9900"/>
            </a:lvl1pPr>
            <a:lvl2pPr>
              <a:defRPr sz="8200"/>
            </a:lvl2pPr>
            <a:lvl3pPr>
              <a:defRPr sz="7400"/>
            </a:lvl3pPr>
            <a:lvl4pPr>
              <a:defRPr sz="6700"/>
            </a:lvl4pPr>
            <a:lvl5pPr>
              <a:defRPr sz="6700"/>
            </a:lvl5pPr>
            <a:lvl6pPr>
              <a:defRPr sz="6700"/>
            </a:lvl6pPr>
            <a:lvl7pPr>
              <a:defRPr sz="6700"/>
            </a:lvl7pPr>
            <a:lvl8pPr>
              <a:defRPr sz="6700"/>
            </a:lvl8pPr>
            <a:lvl9pPr>
              <a:defRPr sz="6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3" y="7368542"/>
            <a:ext cx="14550390" cy="3070858"/>
          </a:xfrm>
        </p:spPr>
        <p:txBody>
          <a:bodyPr anchor="b"/>
          <a:lstStyle>
            <a:lvl1pPr marL="0" indent="0">
              <a:buNone/>
              <a:defRPr sz="9900" b="1"/>
            </a:lvl1pPr>
            <a:lvl2pPr marL="1880652" indent="0">
              <a:buNone/>
              <a:defRPr sz="8200" b="1"/>
            </a:lvl2pPr>
            <a:lvl3pPr marL="3761305" indent="0">
              <a:buNone/>
              <a:defRPr sz="7400" b="1"/>
            </a:lvl3pPr>
            <a:lvl4pPr marL="5641958" indent="0">
              <a:buNone/>
              <a:defRPr sz="6700" b="1"/>
            </a:lvl4pPr>
            <a:lvl5pPr marL="7522611" indent="0">
              <a:buNone/>
              <a:defRPr sz="6700" b="1"/>
            </a:lvl5pPr>
            <a:lvl6pPr marL="9403263" indent="0">
              <a:buNone/>
              <a:defRPr sz="6700" b="1"/>
            </a:lvl6pPr>
            <a:lvl7pPr marL="11283916" indent="0">
              <a:buNone/>
              <a:defRPr sz="6700" b="1"/>
            </a:lvl7pPr>
            <a:lvl8pPr marL="13164568" indent="0">
              <a:buNone/>
              <a:defRPr sz="6700" b="1"/>
            </a:lvl8pPr>
            <a:lvl9pPr marL="15045221" indent="0">
              <a:buNone/>
              <a:defRPr sz="6700" b="1"/>
            </a:lvl9pPr>
          </a:lstStyle>
          <a:p>
            <a:pPr lvl="0"/>
            <a:r>
              <a:rPr lang="en-US" smtClean="0"/>
              <a:t>Click to edit Master text styles</a:t>
            </a:r>
          </a:p>
        </p:txBody>
      </p:sp>
      <p:sp>
        <p:nvSpPr>
          <p:cNvPr id="6" name="Content Placeholder 5"/>
          <p:cNvSpPr>
            <a:spLocks noGrp="1"/>
          </p:cNvSpPr>
          <p:nvPr>
            <p:ph sz="quarter" idx="4"/>
          </p:nvPr>
        </p:nvSpPr>
        <p:spPr>
          <a:xfrm>
            <a:off x="16722093" y="10439400"/>
            <a:ext cx="14550390" cy="18966182"/>
          </a:xfrm>
        </p:spPr>
        <p:txBody>
          <a:bodyPr/>
          <a:lstStyle>
            <a:lvl1pPr>
              <a:defRPr sz="9900"/>
            </a:lvl1pPr>
            <a:lvl2pPr>
              <a:defRPr sz="8200"/>
            </a:lvl2pPr>
            <a:lvl3pPr>
              <a:defRPr sz="7400"/>
            </a:lvl3pPr>
            <a:lvl4pPr>
              <a:defRPr sz="6700"/>
            </a:lvl4pPr>
            <a:lvl5pPr>
              <a:defRPr sz="6700"/>
            </a:lvl5pPr>
            <a:lvl6pPr>
              <a:defRPr sz="6700"/>
            </a:lvl6pPr>
            <a:lvl7pPr>
              <a:defRPr sz="6700"/>
            </a:lvl7pPr>
            <a:lvl8pPr>
              <a:defRPr sz="6700"/>
            </a:lvl8pPr>
            <a:lvl9pPr>
              <a:defRPr sz="6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5DD1790-06A3-413C-B116-0B256EBFB072}" type="datetimeFigureOut">
              <a:rPr lang="en-US"/>
              <a:pPr>
                <a:defRPr/>
              </a:pPr>
              <a:t>9/8/2011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FCDD81B-10BF-4448-A682-B251D82A98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F4FD54-94F6-4634-A77A-60C2AE302358}" type="datetimeFigureOut">
              <a:rPr lang="en-US"/>
              <a:pPr>
                <a:defRPr/>
              </a:pPr>
              <a:t>9/8/2011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81F3FEE-BB2E-4505-B2D7-D8AA0A943E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C11620-BDEC-4F2D-B35D-61132E0FB6DA}" type="datetimeFigureOut">
              <a:rPr lang="en-US"/>
              <a:pPr>
                <a:defRPr/>
              </a:pPr>
              <a:t>9/8/2011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FC58D9-0146-4384-90FA-4BCE1E3185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310639"/>
            <a:ext cx="10829928" cy="557784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2870180" y="1310643"/>
            <a:ext cx="18402300" cy="2809494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0" y="6888483"/>
            <a:ext cx="10829928" cy="22517102"/>
          </a:xfrm>
        </p:spPr>
        <p:txBody>
          <a:bodyPr/>
          <a:lstStyle>
            <a:lvl1pPr marL="0" indent="0">
              <a:buNone/>
              <a:defRPr sz="5800"/>
            </a:lvl1pPr>
            <a:lvl2pPr marL="1880652" indent="0">
              <a:buNone/>
              <a:defRPr sz="4900"/>
            </a:lvl2pPr>
            <a:lvl3pPr marL="3761305" indent="0">
              <a:buNone/>
              <a:defRPr sz="4200"/>
            </a:lvl3pPr>
            <a:lvl4pPr marL="5641958" indent="0">
              <a:buNone/>
              <a:defRPr sz="3700"/>
            </a:lvl4pPr>
            <a:lvl5pPr marL="7522611" indent="0">
              <a:buNone/>
              <a:defRPr sz="3700"/>
            </a:lvl5pPr>
            <a:lvl6pPr marL="9403263" indent="0">
              <a:buNone/>
              <a:defRPr sz="3700"/>
            </a:lvl6pPr>
            <a:lvl7pPr marL="11283916" indent="0">
              <a:buNone/>
              <a:defRPr sz="3700"/>
            </a:lvl7pPr>
            <a:lvl8pPr marL="13164568" indent="0">
              <a:buNone/>
              <a:defRPr sz="3700"/>
            </a:lvl8pPr>
            <a:lvl9pPr marL="15045221" indent="0">
              <a:buNone/>
              <a:defRPr sz="3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C8E52D-971A-4BEB-A98C-A6A1D72C825A}" type="datetimeFigureOut">
              <a:rPr lang="en-US"/>
              <a:pPr>
                <a:defRPr/>
              </a:pPr>
              <a:t>9/8/2011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83A0BE-9172-4BC2-8914-987DC59525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8" y="23042880"/>
            <a:ext cx="19751040" cy="272034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6452238" y="2941321"/>
            <a:ext cx="19751040" cy="19751040"/>
          </a:xfrm>
        </p:spPr>
        <p:txBody>
          <a:bodyPr rtlCol="0">
            <a:normAutofit/>
          </a:bodyPr>
          <a:lstStyle>
            <a:lvl1pPr marL="0" indent="0">
              <a:buNone/>
              <a:defRPr sz="13200"/>
            </a:lvl1pPr>
            <a:lvl2pPr marL="1880652" indent="0">
              <a:buNone/>
              <a:defRPr sz="11500"/>
            </a:lvl2pPr>
            <a:lvl3pPr marL="3761305" indent="0">
              <a:buNone/>
              <a:defRPr sz="9900"/>
            </a:lvl3pPr>
            <a:lvl4pPr marL="5641958" indent="0">
              <a:buNone/>
              <a:defRPr sz="8200"/>
            </a:lvl4pPr>
            <a:lvl5pPr marL="7522611" indent="0">
              <a:buNone/>
              <a:defRPr sz="8200"/>
            </a:lvl5pPr>
            <a:lvl6pPr marL="9403263" indent="0">
              <a:buNone/>
              <a:defRPr sz="8200"/>
            </a:lvl6pPr>
            <a:lvl7pPr marL="11283916" indent="0">
              <a:buNone/>
              <a:defRPr sz="8200"/>
            </a:lvl7pPr>
            <a:lvl8pPr marL="13164568" indent="0">
              <a:buNone/>
              <a:defRPr sz="8200"/>
            </a:lvl8pPr>
            <a:lvl9pPr marL="15045221" indent="0">
              <a:buNone/>
              <a:defRPr sz="8200"/>
            </a:lvl9pPr>
          </a:lstStyle>
          <a:p>
            <a:pPr lvl="0"/>
            <a:endParaRPr lang="en-US" noProof="0" smtClean="0"/>
          </a:p>
        </p:txBody>
      </p:sp>
      <p:sp>
        <p:nvSpPr>
          <p:cNvPr id="4" name="Text Placeholder 3"/>
          <p:cNvSpPr>
            <a:spLocks noGrp="1"/>
          </p:cNvSpPr>
          <p:nvPr>
            <p:ph type="body" sz="half" idx="2"/>
          </p:nvPr>
        </p:nvSpPr>
        <p:spPr>
          <a:xfrm>
            <a:off x="6452238" y="25763222"/>
            <a:ext cx="19751040" cy="3863338"/>
          </a:xfrm>
        </p:spPr>
        <p:txBody>
          <a:bodyPr/>
          <a:lstStyle>
            <a:lvl1pPr marL="0" indent="0">
              <a:buNone/>
              <a:defRPr sz="5800"/>
            </a:lvl1pPr>
            <a:lvl2pPr marL="1880652" indent="0">
              <a:buNone/>
              <a:defRPr sz="4900"/>
            </a:lvl2pPr>
            <a:lvl3pPr marL="3761305" indent="0">
              <a:buNone/>
              <a:defRPr sz="4200"/>
            </a:lvl3pPr>
            <a:lvl4pPr marL="5641958" indent="0">
              <a:buNone/>
              <a:defRPr sz="3700"/>
            </a:lvl4pPr>
            <a:lvl5pPr marL="7522611" indent="0">
              <a:buNone/>
              <a:defRPr sz="3700"/>
            </a:lvl5pPr>
            <a:lvl6pPr marL="9403263" indent="0">
              <a:buNone/>
              <a:defRPr sz="3700"/>
            </a:lvl6pPr>
            <a:lvl7pPr marL="11283916" indent="0">
              <a:buNone/>
              <a:defRPr sz="3700"/>
            </a:lvl7pPr>
            <a:lvl8pPr marL="13164568" indent="0">
              <a:buNone/>
              <a:defRPr sz="3700"/>
            </a:lvl8pPr>
            <a:lvl9pPr marL="15045221" indent="0">
              <a:buNone/>
              <a:defRPr sz="3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1611CE-15EE-4054-8284-DB6EE13D3314}" type="datetimeFigureOut">
              <a:rPr lang="en-US"/>
              <a:pPr>
                <a:defRPr/>
              </a:pPr>
              <a:t>9/8/2011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7FCAD8-0A90-4960-B46B-51970C5A99A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5920" y="1318262"/>
            <a:ext cx="29626560" cy="5486400"/>
          </a:xfrm>
          <a:prstGeom prst="rect">
            <a:avLst/>
          </a:prstGeom>
          <a:noFill/>
          <a:ln w="9525">
            <a:noFill/>
            <a:miter lim="800000"/>
            <a:headEnd/>
            <a:tailEnd/>
          </a:ln>
        </p:spPr>
        <p:txBody>
          <a:bodyPr vert="horz" wrap="square" lIns="376130" tIns="188065" rIns="376130" bIns="18806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645920" y="7680964"/>
            <a:ext cx="29626560" cy="21724622"/>
          </a:xfrm>
          <a:prstGeom prst="rect">
            <a:avLst/>
          </a:prstGeom>
          <a:noFill/>
          <a:ln w="9525">
            <a:noFill/>
            <a:miter lim="800000"/>
            <a:headEnd/>
            <a:tailEnd/>
          </a:ln>
        </p:spPr>
        <p:txBody>
          <a:bodyPr vert="horz" wrap="square" lIns="376130" tIns="188065" rIns="376130" bIns="18806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645920" y="30510483"/>
            <a:ext cx="7680960" cy="1752601"/>
          </a:xfrm>
          <a:prstGeom prst="rect">
            <a:avLst/>
          </a:prstGeom>
        </p:spPr>
        <p:txBody>
          <a:bodyPr vert="horz" lIns="376130" tIns="188065" rIns="376130" bIns="188065" rtlCol="0" anchor="ctr"/>
          <a:lstStyle>
            <a:lvl1pPr algn="l" fontAlgn="auto">
              <a:spcBef>
                <a:spcPts val="0"/>
              </a:spcBef>
              <a:spcAft>
                <a:spcPts val="0"/>
              </a:spcAft>
              <a:defRPr sz="4900" smtClean="0">
                <a:solidFill>
                  <a:schemeClr val="tx1">
                    <a:tint val="75000"/>
                  </a:schemeClr>
                </a:solidFill>
                <a:latin typeface="+mn-lt"/>
              </a:defRPr>
            </a:lvl1pPr>
          </a:lstStyle>
          <a:p>
            <a:pPr>
              <a:defRPr/>
            </a:pPr>
            <a:fld id="{9FAAAC68-F00A-4F46-B29C-7D5B6C70DC8D}" type="datetimeFigureOut">
              <a:rPr lang="en-US"/>
              <a:pPr>
                <a:defRPr/>
              </a:pPr>
              <a:t>9/8/2011</a:t>
            </a:fld>
            <a:endParaRPr lang="en-US"/>
          </a:p>
        </p:txBody>
      </p:sp>
      <p:sp>
        <p:nvSpPr>
          <p:cNvPr id="5" name="Footer Placeholder 4"/>
          <p:cNvSpPr>
            <a:spLocks noGrp="1"/>
          </p:cNvSpPr>
          <p:nvPr>
            <p:ph type="ftr" sz="quarter" idx="3"/>
          </p:nvPr>
        </p:nvSpPr>
        <p:spPr>
          <a:xfrm>
            <a:off x="11247120" y="30510483"/>
            <a:ext cx="10424160" cy="1752601"/>
          </a:xfrm>
          <a:prstGeom prst="rect">
            <a:avLst/>
          </a:prstGeom>
        </p:spPr>
        <p:txBody>
          <a:bodyPr vert="horz" lIns="376130" tIns="188065" rIns="376130" bIns="188065" rtlCol="0" anchor="ctr"/>
          <a:lstStyle>
            <a:lvl1pPr algn="ctr" fontAlgn="auto">
              <a:spcBef>
                <a:spcPts val="0"/>
              </a:spcBef>
              <a:spcAft>
                <a:spcPts val="0"/>
              </a:spcAft>
              <a:defRPr sz="49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23591520" y="30510483"/>
            <a:ext cx="7680960" cy="1752601"/>
          </a:xfrm>
          <a:prstGeom prst="rect">
            <a:avLst/>
          </a:prstGeom>
        </p:spPr>
        <p:txBody>
          <a:bodyPr vert="horz" lIns="376130" tIns="188065" rIns="376130" bIns="188065" rtlCol="0" anchor="ctr"/>
          <a:lstStyle>
            <a:lvl1pPr algn="r" fontAlgn="auto">
              <a:spcBef>
                <a:spcPts val="0"/>
              </a:spcBef>
              <a:spcAft>
                <a:spcPts val="0"/>
              </a:spcAft>
              <a:defRPr sz="4900" smtClean="0">
                <a:solidFill>
                  <a:schemeClr val="tx1">
                    <a:tint val="75000"/>
                  </a:schemeClr>
                </a:solidFill>
                <a:latin typeface="+mn-lt"/>
              </a:defRPr>
            </a:lvl1pPr>
          </a:lstStyle>
          <a:p>
            <a:pPr>
              <a:defRPr/>
            </a:pPr>
            <a:fld id="{A9278605-A6F9-4C5A-93AA-709EC344AA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18200" kern="1200">
          <a:solidFill>
            <a:schemeClr val="tx1"/>
          </a:solidFill>
          <a:latin typeface="+mj-lt"/>
          <a:ea typeface="+mj-ea"/>
          <a:cs typeface="+mj-cs"/>
        </a:defRPr>
      </a:lvl1pPr>
      <a:lvl2pPr algn="ctr" rtl="0" fontAlgn="base">
        <a:spcBef>
          <a:spcPct val="0"/>
        </a:spcBef>
        <a:spcAft>
          <a:spcPct val="0"/>
        </a:spcAft>
        <a:defRPr sz="18200">
          <a:solidFill>
            <a:schemeClr val="tx1"/>
          </a:solidFill>
          <a:latin typeface="Calibri" pitchFamily="34" charset="0"/>
        </a:defRPr>
      </a:lvl2pPr>
      <a:lvl3pPr algn="ctr" rtl="0" fontAlgn="base">
        <a:spcBef>
          <a:spcPct val="0"/>
        </a:spcBef>
        <a:spcAft>
          <a:spcPct val="0"/>
        </a:spcAft>
        <a:defRPr sz="18200">
          <a:solidFill>
            <a:schemeClr val="tx1"/>
          </a:solidFill>
          <a:latin typeface="Calibri" pitchFamily="34" charset="0"/>
        </a:defRPr>
      </a:lvl3pPr>
      <a:lvl4pPr algn="ctr" rtl="0" fontAlgn="base">
        <a:spcBef>
          <a:spcPct val="0"/>
        </a:spcBef>
        <a:spcAft>
          <a:spcPct val="0"/>
        </a:spcAft>
        <a:defRPr sz="18200">
          <a:solidFill>
            <a:schemeClr val="tx1"/>
          </a:solidFill>
          <a:latin typeface="Calibri" pitchFamily="34" charset="0"/>
        </a:defRPr>
      </a:lvl4pPr>
      <a:lvl5pPr algn="ctr" rtl="0" fontAlgn="base">
        <a:spcBef>
          <a:spcPct val="0"/>
        </a:spcBef>
        <a:spcAft>
          <a:spcPct val="0"/>
        </a:spcAft>
        <a:defRPr sz="18200">
          <a:solidFill>
            <a:schemeClr val="tx1"/>
          </a:solidFill>
          <a:latin typeface="Calibri" pitchFamily="34" charset="0"/>
        </a:defRPr>
      </a:lvl5pPr>
      <a:lvl6pPr marL="1880652" algn="ctr" rtl="0" fontAlgn="base">
        <a:spcBef>
          <a:spcPct val="0"/>
        </a:spcBef>
        <a:spcAft>
          <a:spcPct val="0"/>
        </a:spcAft>
        <a:defRPr sz="18200">
          <a:solidFill>
            <a:schemeClr val="tx1"/>
          </a:solidFill>
          <a:latin typeface="Calibri" pitchFamily="34" charset="0"/>
        </a:defRPr>
      </a:lvl6pPr>
      <a:lvl7pPr marL="3761305" algn="ctr" rtl="0" fontAlgn="base">
        <a:spcBef>
          <a:spcPct val="0"/>
        </a:spcBef>
        <a:spcAft>
          <a:spcPct val="0"/>
        </a:spcAft>
        <a:defRPr sz="18200">
          <a:solidFill>
            <a:schemeClr val="tx1"/>
          </a:solidFill>
          <a:latin typeface="Calibri" pitchFamily="34" charset="0"/>
        </a:defRPr>
      </a:lvl7pPr>
      <a:lvl8pPr marL="5641958" algn="ctr" rtl="0" fontAlgn="base">
        <a:spcBef>
          <a:spcPct val="0"/>
        </a:spcBef>
        <a:spcAft>
          <a:spcPct val="0"/>
        </a:spcAft>
        <a:defRPr sz="18200">
          <a:solidFill>
            <a:schemeClr val="tx1"/>
          </a:solidFill>
          <a:latin typeface="Calibri" pitchFamily="34" charset="0"/>
        </a:defRPr>
      </a:lvl8pPr>
      <a:lvl9pPr marL="7522611" algn="ctr" rtl="0" fontAlgn="base">
        <a:spcBef>
          <a:spcPct val="0"/>
        </a:spcBef>
        <a:spcAft>
          <a:spcPct val="0"/>
        </a:spcAft>
        <a:defRPr sz="18200">
          <a:solidFill>
            <a:schemeClr val="tx1"/>
          </a:solidFill>
          <a:latin typeface="Calibri" pitchFamily="34" charset="0"/>
        </a:defRPr>
      </a:lvl9pPr>
    </p:titleStyle>
    <p:bodyStyle>
      <a:lvl1pPr marL="1410490" indent="-1410490" algn="l" rtl="0" fontAlgn="base">
        <a:spcBef>
          <a:spcPct val="20000"/>
        </a:spcBef>
        <a:spcAft>
          <a:spcPct val="0"/>
        </a:spcAft>
        <a:buFont typeface="Arial" charset="0"/>
        <a:buChar char="•"/>
        <a:defRPr sz="13200" kern="1200">
          <a:solidFill>
            <a:schemeClr val="tx1"/>
          </a:solidFill>
          <a:latin typeface="+mn-lt"/>
          <a:ea typeface="+mn-ea"/>
          <a:cs typeface="+mn-cs"/>
        </a:defRPr>
      </a:lvl1pPr>
      <a:lvl2pPr marL="3056061" indent="-1175409" algn="l" rtl="0" fontAlgn="base">
        <a:spcBef>
          <a:spcPct val="20000"/>
        </a:spcBef>
        <a:spcAft>
          <a:spcPct val="0"/>
        </a:spcAft>
        <a:buFont typeface="Arial" charset="0"/>
        <a:buChar char="–"/>
        <a:defRPr sz="11500" kern="1200">
          <a:solidFill>
            <a:schemeClr val="tx1"/>
          </a:solidFill>
          <a:latin typeface="+mn-lt"/>
          <a:ea typeface="+mn-ea"/>
          <a:cs typeface="+mn-cs"/>
        </a:defRPr>
      </a:lvl2pPr>
      <a:lvl3pPr marL="4701632" indent="-940327" algn="l" rtl="0" fontAlgn="base">
        <a:spcBef>
          <a:spcPct val="20000"/>
        </a:spcBef>
        <a:spcAft>
          <a:spcPct val="0"/>
        </a:spcAft>
        <a:buFont typeface="Arial" charset="0"/>
        <a:buChar char="•"/>
        <a:defRPr sz="9900" kern="1200">
          <a:solidFill>
            <a:schemeClr val="tx1"/>
          </a:solidFill>
          <a:latin typeface="+mn-lt"/>
          <a:ea typeface="+mn-ea"/>
          <a:cs typeface="+mn-cs"/>
        </a:defRPr>
      </a:lvl3pPr>
      <a:lvl4pPr marL="6582284" indent="-940327" algn="l" rtl="0" fontAlgn="base">
        <a:spcBef>
          <a:spcPct val="20000"/>
        </a:spcBef>
        <a:spcAft>
          <a:spcPct val="0"/>
        </a:spcAft>
        <a:buFont typeface="Arial" charset="0"/>
        <a:buChar char="–"/>
        <a:defRPr sz="8200" kern="1200">
          <a:solidFill>
            <a:schemeClr val="tx1"/>
          </a:solidFill>
          <a:latin typeface="+mn-lt"/>
          <a:ea typeface="+mn-ea"/>
          <a:cs typeface="+mn-cs"/>
        </a:defRPr>
      </a:lvl4pPr>
      <a:lvl5pPr marL="8462936" indent="-940327" algn="l" rtl="0" fontAlgn="base">
        <a:spcBef>
          <a:spcPct val="20000"/>
        </a:spcBef>
        <a:spcAft>
          <a:spcPct val="0"/>
        </a:spcAft>
        <a:buFont typeface="Arial" charset="0"/>
        <a:buChar char="»"/>
        <a:defRPr sz="8200" kern="1200">
          <a:solidFill>
            <a:schemeClr val="tx1"/>
          </a:solidFill>
          <a:latin typeface="+mn-lt"/>
          <a:ea typeface="+mn-ea"/>
          <a:cs typeface="+mn-cs"/>
        </a:defRPr>
      </a:lvl5pPr>
      <a:lvl6pPr marL="10343589" indent="-940327" algn="l" defTabSz="3761305"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4243" indent="-940327" algn="l" defTabSz="3761305"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895" indent="-940327" algn="l" defTabSz="3761305"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5548" indent="-940327" algn="l" defTabSz="3761305" rtl="0" eaLnBrk="1" latinLnBrk="0" hangingPunct="1">
        <a:spcBef>
          <a:spcPct val="20000"/>
        </a:spcBef>
        <a:buFont typeface="Arial" pitchFamily="34" charset="0"/>
        <a:buChar char="•"/>
        <a:defRPr sz="8200" kern="1200">
          <a:solidFill>
            <a:schemeClr val="tx1"/>
          </a:solidFill>
          <a:latin typeface="+mn-lt"/>
          <a:ea typeface="+mn-ea"/>
          <a:cs typeface="+mn-cs"/>
        </a:defRPr>
      </a:lvl9pPr>
    </p:bodyStyle>
    <p:otherStyle>
      <a:defPPr>
        <a:defRPr lang="en-US"/>
      </a:defPPr>
      <a:lvl1pPr marL="0" algn="l" defTabSz="3761305" rtl="0" eaLnBrk="1" latinLnBrk="0" hangingPunct="1">
        <a:defRPr sz="7400" kern="1200">
          <a:solidFill>
            <a:schemeClr val="tx1"/>
          </a:solidFill>
          <a:latin typeface="+mn-lt"/>
          <a:ea typeface="+mn-ea"/>
          <a:cs typeface="+mn-cs"/>
        </a:defRPr>
      </a:lvl1pPr>
      <a:lvl2pPr marL="1880652" algn="l" defTabSz="3761305" rtl="0" eaLnBrk="1" latinLnBrk="0" hangingPunct="1">
        <a:defRPr sz="7400" kern="1200">
          <a:solidFill>
            <a:schemeClr val="tx1"/>
          </a:solidFill>
          <a:latin typeface="+mn-lt"/>
          <a:ea typeface="+mn-ea"/>
          <a:cs typeface="+mn-cs"/>
        </a:defRPr>
      </a:lvl2pPr>
      <a:lvl3pPr marL="3761305" algn="l" defTabSz="3761305" rtl="0" eaLnBrk="1" latinLnBrk="0" hangingPunct="1">
        <a:defRPr sz="7400" kern="1200">
          <a:solidFill>
            <a:schemeClr val="tx1"/>
          </a:solidFill>
          <a:latin typeface="+mn-lt"/>
          <a:ea typeface="+mn-ea"/>
          <a:cs typeface="+mn-cs"/>
        </a:defRPr>
      </a:lvl3pPr>
      <a:lvl4pPr marL="5641958" algn="l" defTabSz="3761305" rtl="0" eaLnBrk="1" latinLnBrk="0" hangingPunct="1">
        <a:defRPr sz="7400" kern="1200">
          <a:solidFill>
            <a:schemeClr val="tx1"/>
          </a:solidFill>
          <a:latin typeface="+mn-lt"/>
          <a:ea typeface="+mn-ea"/>
          <a:cs typeface="+mn-cs"/>
        </a:defRPr>
      </a:lvl4pPr>
      <a:lvl5pPr marL="7522611" algn="l" defTabSz="3761305" rtl="0" eaLnBrk="1" latinLnBrk="0" hangingPunct="1">
        <a:defRPr sz="7400" kern="1200">
          <a:solidFill>
            <a:schemeClr val="tx1"/>
          </a:solidFill>
          <a:latin typeface="+mn-lt"/>
          <a:ea typeface="+mn-ea"/>
          <a:cs typeface="+mn-cs"/>
        </a:defRPr>
      </a:lvl5pPr>
      <a:lvl6pPr marL="9403263" algn="l" defTabSz="3761305" rtl="0" eaLnBrk="1" latinLnBrk="0" hangingPunct="1">
        <a:defRPr sz="7400" kern="1200">
          <a:solidFill>
            <a:schemeClr val="tx1"/>
          </a:solidFill>
          <a:latin typeface="+mn-lt"/>
          <a:ea typeface="+mn-ea"/>
          <a:cs typeface="+mn-cs"/>
        </a:defRPr>
      </a:lvl6pPr>
      <a:lvl7pPr marL="11283916" algn="l" defTabSz="3761305" rtl="0" eaLnBrk="1" latinLnBrk="0" hangingPunct="1">
        <a:defRPr sz="7400" kern="1200">
          <a:solidFill>
            <a:schemeClr val="tx1"/>
          </a:solidFill>
          <a:latin typeface="+mn-lt"/>
          <a:ea typeface="+mn-ea"/>
          <a:cs typeface="+mn-cs"/>
        </a:defRPr>
      </a:lvl7pPr>
      <a:lvl8pPr marL="13164568" algn="l" defTabSz="3761305" rtl="0" eaLnBrk="1" latinLnBrk="0" hangingPunct="1">
        <a:defRPr sz="7400" kern="1200">
          <a:solidFill>
            <a:schemeClr val="tx1"/>
          </a:solidFill>
          <a:latin typeface="+mn-lt"/>
          <a:ea typeface="+mn-ea"/>
          <a:cs typeface="+mn-cs"/>
        </a:defRPr>
      </a:lvl8pPr>
      <a:lvl9pPr marL="15045221" algn="l" defTabSz="376130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hyperlink" Target="http://upload.wikimedia.org/wikipedia/commons/4/48/Martin_Luther_King,_Jr._and_Lyndon_Johnson_2.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p:cNvPicPr>
            <a:picLocks noChangeAspect="1" noChangeArrowheads="1"/>
          </p:cNvPicPr>
          <p:nvPr/>
        </p:nvPicPr>
        <p:blipFill>
          <a:blip r:embed="rId3"/>
          <a:srcRect/>
          <a:stretch>
            <a:fillRect/>
          </a:stretch>
        </p:blipFill>
        <p:spPr bwMode="auto">
          <a:xfrm>
            <a:off x="762000" y="4495800"/>
            <a:ext cx="7941275" cy="5867400"/>
          </a:xfrm>
          <a:prstGeom prst="rect">
            <a:avLst/>
          </a:prstGeom>
          <a:noFill/>
          <a:ln w="50800" cmpd="sng">
            <a:solidFill>
              <a:schemeClr val="bg2">
                <a:lumMod val="50000"/>
              </a:schemeClr>
            </a:solidFill>
            <a:miter lim="800000"/>
            <a:headEnd/>
            <a:tailEnd/>
          </a:ln>
        </p:spPr>
      </p:pic>
      <p:pic>
        <p:nvPicPr>
          <p:cNvPr id="2052" name="Picture 3"/>
          <p:cNvPicPr>
            <a:picLocks noChangeAspect="1" noChangeArrowheads="1"/>
          </p:cNvPicPr>
          <p:nvPr/>
        </p:nvPicPr>
        <p:blipFill>
          <a:blip r:embed="rId4" cstate="print"/>
          <a:srcRect/>
          <a:stretch>
            <a:fillRect/>
          </a:stretch>
        </p:blipFill>
        <p:spPr bwMode="auto">
          <a:xfrm>
            <a:off x="11353800" y="16383000"/>
            <a:ext cx="5934684" cy="6554556"/>
          </a:xfrm>
          <a:prstGeom prst="rect">
            <a:avLst/>
          </a:prstGeom>
          <a:noFill/>
          <a:ln w="50800" cap="rnd" cmpd="sng">
            <a:solidFill>
              <a:schemeClr val="bg2">
                <a:lumMod val="50000"/>
              </a:schemeClr>
            </a:solidFill>
            <a:bevel/>
            <a:headEnd/>
            <a:tailEnd/>
          </a:ln>
        </p:spPr>
      </p:pic>
      <p:pic>
        <p:nvPicPr>
          <p:cNvPr id="2053" name="Picture 4"/>
          <p:cNvPicPr>
            <a:picLocks noChangeAspect="1" noChangeArrowheads="1"/>
          </p:cNvPicPr>
          <p:nvPr/>
        </p:nvPicPr>
        <p:blipFill>
          <a:blip r:embed="rId5" cstate="print"/>
          <a:srcRect/>
          <a:stretch>
            <a:fillRect/>
          </a:stretch>
        </p:blipFill>
        <p:spPr bwMode="auto">
          <a:xfrm>
            <a:off x="26517600" y="4572000"/>
            <a:ext cx="5418912" cy="8229600"/>
          </a:xfrm>
          <a:prstGeom prst="rect">
            <a:avLst/>
          </a:prstGeom>
          <a:noFill/>
          <a:ln w="50800" cmpd="sng">
            <a:solidFill>
              <a:schemeClr val="bg2">
                <a:lumMod val="50000"/>
              </a:schemeClr>
            </a:solidFill>
            <a:miter lim="800000"/>
            <a:headEnd/>
            <a:tailEnd/>
          </a:ln>
        </p:spPr>
      </p:pic>
      <p:pic>
        <p:nvPicPr>
          <p:cNvPr id="2054" name="Picture 12" descr="s03411u.jpg"/>
          <p:cNvPicPr>
            <a:picLocks noChangeAspect="1"/>
          </p:cNvPicPr>
          <p:nvPr/>
        </p:nvPicPr>
        <p:blipFill>
          <a:blip r:embed="rId6" cstate="print"/>
          <a:srcRect/>
          <a:stretch>
            <a:fillRect/>
          </a:stretch>
        </p:blipFill>
        <p:spPr bwMode="auto">
          <a:xfrm>
            <a:off x="914400" y="19278599"/>
            <a:ext cx="4419600" cy="6964223"/>
          </a:xfrm>
          <a:prstGeom prst="rect">
            <a:avLst/>
          </a:prstGeom>
          <a:noFill/>
          <a:ln w="50800" cmpd="sng">
            <a:solidFill>
              <a:schemeClr val="bg2">
                <a:lumMod val="50000"/>
              </a:schemeClr>
            </a:solidFill>
            <a:miter lim="800000"/>
            <a:headEnd/>
            <a:tailEnd/>
          </a:ln>
        </p:spPr>
      </p:pic>
      <p:sp>
        <p:nvSpPr>
          <p:cNvPr id="2055" name="TextBox 13"/>
          <p:cNvSpPr txBox="1">
            <a:spLocks noChangeArrowheads="1"/>
          </p:cNvSpPr>
          <p:nvPr/>
        </p:nvSpPr>
        <p:spPr bwMode="auto">
          <a:xfrm rot="10800000" flipV="1">
            <a:off x="9708643" y="5345403"/>
            <a:ext cx="15697200" cy="4011567"/>
          </a:xfrm>
          <a:prstGeom prst="rect">
            <a:avLst/>
          </a:prstGeom>
          <a:noFill/>
          <a:ln w="9525">
            <a:noFill/>
            <a:miter lim="800000"/>
            <a:headEnd/>
            <a:tailEnd/>
          </a:ln>
        </p:spPr>
        <p:txBody>
          <a:bodyPr wrap="square" lIns="376130" tIns="188065" rIns="376130" bIns="188065">
            <a:spAutoFit/>
          </a:bodyPr>
          <a:lstStyle/>
          <a:p>
            <a:pPr algn="just"/>
            <a:r>
              <a:rPr lang="en-US" sz="4400" b="1" u="sng" dirty="0" smtClean="0">
                <a:solidFill>
                  <a:schemeClr val="bg2">
                    <a:lumMod val="50000"/>
                  </a:schemeClr>
                </a:solidFill>
                <a:latin typeface="Times New Roman" pitchFamily="18" charset="0"/>
                <a:cs typeface="Times New Roman" pitchFamily="18" charset="0"/>
              </a:rPr>
              <a:t>Abstract:</a:t>
            </a:r>
          </a:p>
          <a:p>
            <a:pPr algn="just"/>
            <a:r>
              <a:rPr lang="en-US" sz="3200" dirty="0" smtClean="0">
                <a:latin typeface="Times New Roman" pitchFamily="18" charset="0"/>
                <a:cs typeface="Times New Roman" pitchFamily="18" charset="0"/>
              </a:rPr>
              <a:t>American anthropologist Oscar Lewis is most prominently known for his revolutionary concept of “the culture of poverty.”  During his career, Lewis studied peasants and the poor living in Mexico, Cuba, Puerto Rico, and New York from the 1940’s to the 1960’s. Lewis’s culture of poverty theory helped shape America’s War on Poverty.  In fact, it can be said that Lewis’s theory of the culture of poverty was the conceptual backbone for the War on Poverty during the 1960’s and 1970’s. </a:t>
            </a:r>
            <a:endParaRPr lang="en-US" sz="3200" b="1" u="sng" dirty="0" smtClean="0">
              <a:solidFill>
                <a:srgbClr val="FF0000"/>
              </a:solidFill>
              <a:latin typeface="Times New Roman" pitchFamily="18" charset="0"/>
              <a:cs typeface="Times New Roman" pitchFamily="18" charset="0"/>
            </a:endParaRPr>
          </a:p>
        </p:txBody>
      </p:sp>
      <p:sp>
        <p:nvSpPr>
          <p:cNvPr id="12" name="TextBox 11"/>
          <p:cNvSpPr txBox="1"/>
          <p:nvPr/>
        </p:nvSpPr>
        <p:spPr>
          <a:xfrm>
            <a:off x="762000" y="12344400"/>
            <a:ext cx="8305800" cy="7227832"/>
          </a:xfrm>
          <a:prstGeom prst="rect">
            <a:avLst/>
          </a:prstGeom>
          <a:noFill/>
        </p:spPr>
        <p:txBody>
          <a:bodyPr wrap="square" lIns="376130" tIns="188065" rIns="376130" bIns="188065" rtlCol="0">
            <a:spAutoFit/>
          </a:bodyPr>
          <a:lstStyle/>
          <a:p>
            <a:pPr algn="just"/>
            <a:r>
              <a:rPr lang="en-US" sz="4400" b="1" u="sng" dirty="0" smtClean="0">
                <a:solidFill>
                  <a:schemeClr val="bg2">
                    <a:lumMod val="50000"/>
                  </a:schemeClr>
                </a:solidFill>
                <a:latin typeface="Times New Roman" pitchFamily="18" charset="0"/>
                <a:cs typeface="Times New Roman" pitchFamily="18" charset="0"/>
              </a:rPr>
              <a:t>Culture of Poverty: </a:t>
            </a:r>
          </a:p>
          <a:p>
            <a:pPr algn="just"/>
            <a:r>
              <a:rPr lang="en-US" sz="3200" dirty="0" smtClean="0">
                <a:latin typeface="Times New Roman" pitchFamily="18" charset="0"/>
                <a:cs typeface="Times New Roman" pitchFamily="18" charset="0"/>
              </a:rPr>
              <a:t>There are economic, social, and psychological traits that define the culture of poverty.  Lewis specifically described the culture of poverty through a set of seventy interrelated traits. The culture of poverty can be explained as, “The way the poor adapted to their environment, the strategies they used to care with feelings of ’hopelessness and despair,’ a result of their ‘realization of the improbability of achieving success’ in class-stratified cities undergoing rapid technological change.” </a:t>
            </a:r>
            <a:r>
              <a:rPr lang="en-US" sz="3200" baseline="30000" dirty="0" smtClean="0">
                <a:latin typeface="Times New Roman" pitchFamily="18" charset="0"/>
                <a:cs typeface="Times New Roman" pitchFamily="18" charset="0"/>
              </a:rPr>
              <a:t>3</a:t>
            </a:r>
            <a:endParaRPr lang="en-US" sz="3200" dirty="0" smtClean="0">
              <a:latin typeface="Times New Roman" pitchFamily="18" charset="0"/>
              <a:cs typeface="Times New Roman" pitchFamily="18" charset="0"/>
            </a:endParaRPr>
          </a:p>
          <a:p>
            <a:endParaRPr lang="en-US" sz="4900" dirty="0"/>
          </a:p>
        </p:txBody>
      </p:sp>
      <p:sp>
        <p:nvSpPr>
          <p:cNvPr id="13" name="TextBox 12"/>
          <p:cNvSpPr txBox="1"/>
          <p:nvPr/>
        </p:nvSpPr>
        <p:spPr>
          <a:xfrm>
            <a:off x="18364200" y="14249400"/>
            <a:ext cx="13624560" cy="9736211"/>
          </a:xfrm>
          <a:prstGeom prst="rect">
            <a:avLst/>
          </a:prstGeom>
          <a:noFill/>
        </p:spPr>
        <p:txBody>
          <a:bodyPr wrap="square" lIns="376130" tIns="188065" rIns="376130" bIns="188065" rtlCol="0">
            <a:spAutoFit/>
          </a:bodyPr>
          <a:lstStyle/>
          <a:p>
            <a:pPr algn="just"/>
            <a:r>
              <a:rPr lang="en-US" sz="4400" b="1" u="sng" dirty="0" smtClean="0">
                <a:solidFill>
                  <a:schemeClr val="bg2">
                    <a:lumMod val="50000"/>
                  </a:schemeClr>
                </a:solidFill>
                <a:latin typeface="Times New Roman" pitchFamily="18" charset="0"/>
                <a:cs typeface="Times New Roman" pitchFamily="18" charset="0"/>
              </a:rPr>
              <a:t>War on Poverty:</a:t>
            </a:r>
          </a:p>
          <a:p>
            <a:pPr algn="just"/>
            <a:r>
              <a:rPr lang="en-US" sz="3200" dirty="0" smtClean="0">
                <a:latin typeface="Times New Roman" pitchFamily="18" charset="0"/>
                <a:cs typeface="Times New Roman" pitchFamily="18" charset="0"/>
              </a:rPr>
              <a:t>The War on Poverty began in 1964 during President Lyndon B. Johnson’s term. One of the most influential people in constructing the War on Poverty programs was Daniel P. Moynihan, an advisor to President Johnson. His influence on the War on Poverty can be traced to his authorship of </a:t>
            </a:r>
            <a:r>
              <a:rPr lang="en-US" sz="3200" i="1" dirty="0" smtClean="0">
                <a:latin typeface="Times New Roman" pitchFamily="18" charset="0"/>
                <a:cs typeface="Times New Roman" pitchFamily="18" charset="0"/>
              </a:rPr>
              <a:t>The Negro Family: The Case for National Action</a:t>
            </a:r>
            <a:r>
              <a:rPr lang="en-US" sz="3200" dirty="0" smtClean="0">
                <a:latin typeface="Times New Roman" pitchFamily="18" charset="0"/>
                <a:cs typeface="Times New Roman" pitchFamily="18" charset="0"/>
              </a:rPr>
              <a:t>. While nowhere in </a:t>
            </a:r>
            <a:r>
              <a:rPr lang="en-US" sz="3200" i="1" dirty="0" smtClean="0">
                <a:latin typeface="Times New Roman" pitchFamily="18" charset="0"/>
                <a:cs typeface="Times New Roman" pitchFamily="18" charset="0"/>
              </a:rPr>
              <a:t>The Negro Family </a:t>
            </a:r>
            <a:r>
              <a:rPr lang="en-US" sz="3200" dirty="0" smtClean="0">
                <a:latin typeface="Times New Roman" pitchFamily="18" charset="0"/>
                <a:cs typeface="Times New Roman" pitchFamily="18" charset="0"/>
              </a:rPr>
              <a:t>does Moynihan mention Lewis, it is obvious that Moynihan was influenced by Lewis’s theory. As University of Pennsylvania history Professor Michael Katz observes, despite the failure to reference Lewis, “Nonetheless, informed readers could not miss the striking parallels between Lewis’s culture of poverty and Moynihan’s cycle of poverty; ‘subculture. . . of the Negro American’; and ‘tangle of pathology’ . . .”</a:t>
            </a:r>
            <a:r>
              <a:rPr lang="en-US" sz="3200" baseline="30000" dirty="0" smtClean="0">
                <a:latin typeface="Times New Roman" pitchFamily="18" charset="0"/>
                <a:cs typeface="Times New Roman" pitchFamily="18" charset="0"/>
              </a:rPr>
              <a:t>4</a:t>
            </a:r>
            <a:r>
              <a:rPr lang="en-US" sz="3200" dirty="0" smtClean="0">
                <a:latin typeface="Times New Roman" pitchFamily="18" charset="0"/>
                <a:cs typeface="Times New Roman" pitchFamily="18" charset="0"/>
              </a:rPr>
              <a:t>  Moynihan in effect picked aspects from the culture of poverty theory and applied them to American poverty, while completely ignoring or leaving out other aspects. Arguably, Moynihan’s focus on family structure and race narrowed Lewis’s claims, and thus misapplied the culture of poverty theory to American poverty.  </a:t>
            </a:r>
          </a:p>
          <a:p>
            <a:endParaRPr lang="en-US" sz="4200" dirty="0" smtClean="0"/>
          </a:p>
          <a:p>
            <a:endParaRPr lang="en-US" sz="4200" dirty="0"/>
          </a:p>
        </p:txBody>
      </p:sp>
      <p:sp>
        <p:nvSpPr>
          <p:cNvPr id="14" name="TextBox 13"/>
          <p:cNvSpPr txBox="1"/>
          <p:nvPr/>
        </p:nvSpPr>
        <p:spPr>
          <a:xfrm>
            <a:off x="11353800" y="24307800"/>
            <a:ext cx="10820400" cy="3519124"/>
          </a:xfrm>
          <a:prstGeom prst="rect">
            <a:avLst/>
          </a:prstGeom>
          <a:noFill/>
        </p:spPr>
        <p:txBody>
          <a:bodyPr wrap="square" lIns="376130" tIns="188065" rIns="376130" bIns="188065" rtlCol="0">
            <a:spAutoFit/>
          </a:bodyPr>
          <a:lstStyle/>
          <a:p>
            <a:pPr algn="just"/>
            <a:r>
              <a:rPr lang="en-US" sz="4400" b="1" u="sng" dirty="0" smtClean="0">
                <a:solidFill>
                  <a:schemeClr val="bg2">
                    <a:lumMod val="50000"/>
                  </a:schemeClr>
                </a:solidFill>
                <a:latin typeface="Times New Roman" pitchFamily="18" charset="0"/>
                <a:cs typeface="Times New Roman" pitchFamily="18" charset="0"/>
              </a:rPr>
              <a:t>Research:</a:t>
            </a:r>
          </a:p>
          <a:p>
            <a:pPr algn="just"/>
            <a:r>
              <a:rPr lang="en-US" sz="3200" dirty="0" smtClean="0">
                <a:latin typeface="Times New Roman" pitchFamily="18" charset="0"/>
                <a:cs typeface="Times New Roman" pitchFamily="18" charset="0"/>
              </a:rPr>
              <a:t>With the funding of a </a:t>
            </a:r>
            <a:r>
              <a:rPr lang="en-US" sz="3200" dirty="0" err="1" smtClean="0">
                <a:latin typeface="Times New Roman" pitchFamily="18" charset="0"/>
                <a:cs typeface="Times New Roman" pitchFamily="18" charset="0"/>
              </a:rPr>
              <a:t>Carswell</a:t>
            </a:r>
            <a:r>
              <a:rPr lang="en-US" sz="3200" dirty="0" smtClean="0">
                <a:latin typeface="Times New Roman" pitchFamily="18" charset="0"/>
                <a:cs typeface="Times New Roman" pitchFamily="18" charset="0"/>
              </a:rPr>
              <a:t> Summer Research Grant, I conducted my research over the summer at the Library of Congress, Oscar Lewis archives at the University of Illinois Champagne-Urbana, and the Lyndon B. Johnson Library in Austin, Texas.  </a:t>
            </a:r>
            <a:endParaRPr lang="en-US" sz="3200" dirty="0">
              <a:latin typeface="Times New Roman" pitchFamily="18" charset="0"/>
              <a:cs typeface="Times New Roman" pitchFamily="18" charset="0"/>
            </a:endParaRPr>
          </a:p>
        </p:txBody>
      </p:sp>
      <p:pic>
        <p:nvPicPr>
          <p:cNvPr id="2057" name="Picture 9" descr="Oscar Lewis"/>
          <p:cNvPicPr>
            <a:picLocks noChangeAspect="1" noChangeArrowheads="1"/>
          </p:cNvPicPr>
          <p:nvPr/>
        </p:nvPicPr>
        <p:blipFill>
          <a:blip r:embed="rId7"/>
          <a:srcRect/>
          <a:stretch>
            <a:fillRect/>
          </a:stretch>
        </p:blipFill>
        <p:spPr bwMode="auto">
          <a:xfrm>
            <a:off x="10919384" y="9906000"/>
            <a:ext cx="3024379" cy="5334000"/>
          </a:xfrm>
          <a:prstGeom prst="rect">
            <a:avLst/>
          </a:prstGeom>
          <a:noFill/>
          <a:ln w="50800" cmpd="sng">
            <a:solidFill>
              <a:schemeClr val="bg2">
                <a:lumMod val="50000"/>
              </a:schemeClr>
            </a:solidFill>
          </a:ln>
        </p:spPr>
      </p:pic>
      <p:pic>
        <p:nvPicPr>
          <p:cNvPr id="2059" name="Picture 11" descr="Daniel Patrick Moynihan"/>
          <p:cNvPicPr>
            <a:picLocks noChangeAspect="1" noChangeArrowheads="1"/>
          </p:cNvPicPr>
          <p:nvPr/>
        </p:nvPicPr>
        <p:blipFill>
          <a:blip r:embed="rId8"/>
          <a:srcRect/>
          <a:stretch>
            <a:fillRect/>
          </a:stretch>
        </p:blipFill>
        <p:spPr bwMode="auto">
          <a:xfrm>
            <a:off x="14401800" y="9906000"/>
            <a:ext cx="3155443" cy="5348209"/>
          </a:xfrm>
          <a:prstGeom prst="rect">
            <a:avLst/>
          </a:prstGeom>
          <a:noFill/>
          <a:ln w="50800" cmpd="sng">
            <a:solidFill>
              <a:schemeClr val="bg2">
                <a:lumMod val="50000"/>
              </a:schemeClr>
            </a:solidFill>
          </a:ln>
        </p:spPr>
      </p:pic>
      <p:pic>
        <p:nvPicPr>
          <p:cNvPr id="19" name="Picture 18" descr="Picture 007.jpg"/>
          <p:cNvPicPr>
            <a:picLocks noChangeAspect="1"/>
          </p:cNvPicPr>
          <p:nvPr/>
        </p:nvPicPr>
        <p:blipFill>
          <a:blip r:embed="rId9" cstate="print"/>
          <a:stretch>
            <a:fillRect/>
          </a:stretch>
        </p:blipFill>
        <p:spPr>
          <a:xfrm>
            <a:off x="20116800" y="27736799"/>
            <a:ext cx="1722120" cy="3061547"/>
          </a:xfrm>
          <a:prstGeom prst="rect">
            <a:avLst/>
          </a:prstGeom>
          <a:ln w="50800">
            <a:solidFill>
              <a:schemeClr val="bg2">
                <a:lumMod val="50000"/>
              </a:schemeClr>
            </a:solidFill>
          </a:ln>
        </p:spPr>
      </p:pic>
      <p:pic>
        <p:nvPicPr>
          <p:cNvPr id="20" name="Picture 19" descr="Picture 005.jpg"/>
          <p:cNvPicPr>
            <a:picLocks noChangeAspect="1"/>
          </p:cNvPicPr>
          <p:nvPr/>
        </p:nvPicPr>
        <p:blipFill>
          <a:blip r:embed="rId10" cstate="print"/>
          <a:stretch>
            <a:fillRect/>
          </a:stretch>
        </p:blipFill>
        <p:spPr>
          <a:xfrm>
            <a:off x="14859000" y="27813000"/>
            <a:ext cx="3962400" cy="2895600"/>
          </a:xfrm>
          <a:prstGeom prst="rect">
            <a:avLst/>
          </a:prstGeom>
          <a:ln w="50800">
            <a:solidFill>
              <a:schemeClr val="bg2">
                <a:lumMod val="50000"/>
              </a:schemeClr>
            </a:solidFill>
          </a:ln>
        </p:spPr>
      </p:pic>
      <p:pic>
        <p:nvPicPr>
          <p:cNvPr id="16" name="Picture 15" descr="URBANA copy.jpg"/>
          <p:cNvPicPr>
            <a:picLocks noChangeAspect="1"/>
          </p:cNvPicPr>
          <p:nvPr/>
        </p:nvPicPr>
        <p:blipFill>
          <a:blip r:embed="rId11" cstate="print"/>
          <a:stretch>
            <a:fillRect/>
          </a:stretch>
        </p:blipFill>
        <p:spPr>
          <a:xfrm>
            <a:off x="11887200" y="27813000"/>
            <a:ext cx="1645920" cy="2926080"/>
          </a:xfrm>
          <a:prstGeom prst="rect">
            <a:avLst/>
          </a:prstGeom>
          <a:ln w="50800" cmpd="sng">
            <a:solidFill>
              <a:schemeClr val="bg2">
                <a:lumMod val="50000"/>
              </a:schemeClr>
            </a:solidFill>
          </a:ln>
        </p:spPr>
      </p:pic>
      <p:pic>
        <p:nvPicPr>
          <p:cNvPr id="1028" name="Picture 4" descr="Image:Martin Luther King, Jr. and Lyndon Johnson 2.jpg">
            <a:hlinkClick r:id="rId12"/>
          </p:cNvPr>
          <p:cNvPicPr>
            <a:picLocks noChangeAspect="1" noChangeArrowheads="1"/>
          </p:cNvPicPr>
          <p:nvPr/>
        </p:nvPicPr>
        <p:blipFill>
          <a:blip r:embed="rId13"/>
          <a:srcRect/>
          <a:stretch>
            <a:fillRect/>
          </a:stretch>
        </p:blipFill>
        <p:spPr bwMode="auto">
          <a:xfrm>
            <a:off x="23850600" y="23823834"/>
            <a:ext cx="7540377" cy="6032752"/>
          </a:xfrm>
          <a:prstGeom prst="rect">
            <a:avLst/>
          </a:prstGeom>
          <a:noFill/>
          <a:ln w="50800">
            <a:solidFill>
              <a:schemeClr val="bg2">
                <a:lumMod val="50000"/>
              </a:schemeClr>
            </a:solidFill>
          </a:ln>
        </p:spPr>
      </p:pic>
      <p:sp>
        <p:nvSpPr>
          <p:cNvPr id="22" name="TextBox 21"/>
          <p:cNvSpPr txBox="1"/>
          <p:nvPr/>
        </p:nvSpPr>
        <p:spPr>
          <a:xfrm>
            <a:off x="457200" y="10439400"/>
            <a:ext cx="8534400" cy="887634"/>
          </a:xfrm>
          <a:prstGeom prst="rect">
            <a:avLst/>
          </a:prstGeom>
          <a:noFill/>
        </p:spPr>
        <p:txBody>
          <a:bodyPr wrap="square" lIns="376130" tIns="188065" rIns="376130" bIns="188065" rtlCol="0">
            <a:spAutoFit/>
          </a:bodyPr>
          <a:lstStyle/>
          <a:p>
            <a:pPr algn="ctr"/>
            <a:r>
              <a:rPr lang="en-US" sz="3300" dirty="0" smtClean="0">
                <a:latin typeface="Times New Roman" pitchFamily="18" charset="0"/>
                <a:cs typeface="Times New Roman" pitchFamily="18" charset="0"/>
              </a:rPr>
              <a:t>Oscar Lewis conducting research in Mexico.</a:t>
            </a:r>
            <a:r>
              <a:rPr lang="en-US" sz="3300" baseline="30000" dirty="0" smtClean="0">
                <a:latin typeface="Times New Roman" pitchFamily="18" charset="0"/>
                <a:cs typeface="Times New Roman" pitchFamily="18" charset="0"/>
              </a:rPr>
              <a:t>1</a:t>
            </a:r>
            <a:r>
              <a:rPr lang="en-US" sz="3300" dirty="0" smtClean="0">
                <a:latin typeface="Times New Roman" pitchFamily="18" charset="0"/>
                <a:cs typeface="Times New Roman" pitchFamily="18" charset="0"/>
              </a:rPr>
              <a:t> </a:t>
            </a:r>
            <a:endParaRPr lang="en-US" sz="3300" dirty="0">
              <a:latin typeface="Times New Roman" pitchFamily="18" charset="0"/>
              <a:cs typeface="Times New Roman" pitchFamily="18" charset="0"/>
            </a:endParaRPr>
          </a:p>
        </p:txBody>
      </p:sp>
      <p:sp>
        <p:nvSpPr>
          <p:cNvPr id="23" name="TextBox 22"/>
          <p:cNvSpPr txBox="1"/>
          <p:nvPr/>
        </p:nvSpPr>
        <p:spPr>
          <a:xfrm>
            <a:off x="25984200" y="12801600"/>
            <a:ext cx="6400800" cy="1395466"/>
          </a:xfrm>
          <a:prstGeom prst="rect">
            <a:avLst/>
          </a:prstGeom>
          <a:noFill/>
        </p:spPr>
        <p:txBody>
          <a:bodyPr wrap="square" lIns="376130" tIns="188065" rIns="376130" bIns="188065" rtlCol="0">
            <a:spAutoFit/>
          </a:bodyPr>
          <a:lstStyle/>
          <a:p>
            <a:pPr algn="ctr"/>
            <a:r>
              <a:rPr lang="en-US" sz="3300" dirty="0" smtClean="0">
                <a:latin typeface="Times New Roman" pitchFamily="18" charset="0"/>
                <a:cs typeface="Times New Roman" pitchFamily="18" charset="0"/>
              </a:rPr>
              <a:t>Flyer from 1965 Photo Exhibit on Poverty.</a:t>
            </a:r>
            <a:r>
              <a:rPr lang="en-US" sz="3300" baseline="30000" dirty="0" smtClean="0">
                <a:latin typeface="Times New Roman" pitchFamily="18" charset="0"/>
                <a:cs typeface="Times New Roman" pitchFamily="18" charset="0"/>
              </a:rPr>
              <a:t>2</a:t>
            </a:r>
            <a:endParaRPr lang="en-US" sz="3300" baseline="30000" dirty="0">
              <a:latin typeface="Times New Roman" pitchFamily="18" charset="0"/>
              <a:cs typeface="Times New Roman" pitchFamily="18" charset="0"/>
            </a:endParaRPr>
          </a:p>
        </p:txBody>
      </p:sp>
      <p:sp>
        <p:nvSpPr>
          <p:cNvPr id="24" name="TextBox 23"/>
          <p:cNvSpPr txBox="1"/>
          <p:nvPr/>
        </p:nvSpPr>
        <p:spPr>
          <a:xfrm>
            <a:off x="10820400" y="15240000"/>
            <a:ext cx="3352800" cy="887634"/>
          </a:xfrm>
          <a:prstGeom prst="rect">
            <a:avLst/>
          </a:prstGeom>
          <a:noFill/>
        </p:spPr>
        <p:txBody>
          <a:bodyPr wrap="square" lIns="376130" tIns="188065" rIns="376130" bIns="188065" rtlCol="0">
            <a:spAutoFit/>
          </a:bodyPr>
          <a:lstStyle/>
          <a:p>
            <a:r>
              <a:rPr lang="en-US" sz="3300" dirty="0" smtClean="0">
                <a:latin typeface="Times New Roman" pitchFamily="18" charset="0"/>
                <a:cs typeface="Times New Roman" pitchFamily="18" charset="0"/>
              </a:rPr>
              <a:t>Oscar Lewis.</a:t>
            </a:r>
            <a:r>
              <a:rPr lang="en-US" sz="3300" baseline="30000" dirty="0" smtClean="0">
                <a:latin typeface="Times New Roman" pitchFamily="18" charset="0"/>
                <a:cs typeface="Times New Roman" pitchFamily="18" charset="0"/>
              </a:rPr>
              <a:t>5</a:t>
            </a:r>
            <a:endParaRPr lang="en-US" sz="3300" baseline="30000" dirty="0">
              <a:latin typeface="Times New Roman" pitchFamily="18" charset="0"/>
              <a:cs typeface="Times New Roman" pitchFamily="18" charset="0"/>
            </a:endParaRPr>
          </a:p>
        </p:txBody>
      </p:sp>
      <p:sp>
        <p:nvSpPr>
          <p:cNvPr id="25" name="TextBox 24"/>
          <p:cNvSpPr txBox="1"/>
          <p:nvPr/>
        </p:nvSpPr>
        <p:spPr>
          <a:xfrm>
            <a:off x="14097000" y="15240000"/>
            <a:ext cx="4191000" cy="887634"/>
          </a:xfrm>
          <a:prstGeom prst="rect">
            <a:avLst/>
          </a:prstGeom>
          <a:noFill/>
        </p:spPr>
        <p:txBody>
          <a:bodyPr wrap="square" lIns="376130" tIns="188065" rIns="376130" bIns="188065" rtlCol="0">
            <a:spAutoFit/>
          </a:bodyPr>
          <a:lstStyle/>
          <a:p>
            <a:r>
              <a:rPr lang="en-US" sz="3300" dirty="0" smtClean="0">
                <a:latin typeface="Times New Roman" pitchFamily="18" charset="0"/>
                <a:cs typeface="Times New Roman" pitchFamily="18" charset="0"/>
              </a:rPr>
              <a:t>Daniel Moynihan.</a:t>
            </a:r>
            <a:r>
              <a:rPr lang="en-US" sz="3300" baseline="30000" dirty="0" smtClean="0">
                <a:latin typeface="Times New Roman" pitchFamily="18" charset="0"/>
                <a:cs typeface="Times New Roman" pitchFamily="18" charset="0"/>
              </a:rPr>
              <a:t>6</a:t>
            </a:r>
            <a:endParaRPr lang="en-US" sz="3300" baseline="30000" dirty="0">
              <a:latin typeface="Times New Roman" pitchFamily="18" charset="0"/>
              <a:cs typeface="Times New Roman" pitchFamily="18" charset="0"/>
            </a:endParaRPr>
          </a:p>
        </p:txBody>
      </p:sp>
      <p:sp>
        <p:nvSpPr>
          <p:cNvPr id="26" name="TextBox 25"/>
          <p:cNvSpPr txBox="1"/>
          <p:nvPr/>
        </p:nvSpPr>
        <p:spPr>
          <a:xfrm>
            <a:off x="10439400" y="22936200"/>
            <a:ext cx="8229600" cy="887634"/>
          </a:xfrm>
          <a:prstGeom prst="rect">
            <a:avLst/>
          </a:prstGeom>
          <a:noFill/>
        </p:spPr>
        <p:txBody>
          <a:bodyPr wrap="square" lIns="376130" tIns="188065" rIns="376130" bIns="188065" rtlCol="0">
            <a:spAutoFit/>
          </a:bodyPr>
          <a:lstStyle/>
          <a:p>
            <a:r>
              <a:rPr lang="en-US" sz="3300" dirty="0" smtClean="0">
                <a:latin typeface="Times New Roman" pitchFamily="18" charset="0"/>
                <a:cs typeface="Times New Roman" pitchFamily="18" charset="0"/>
              </a:rPr>
              <a:t>President Johnson at Howard University.</a:t>
            </a:r>
            <a:r>
              <a:rPr lang="en-US" sz="3300" baseline="30000" dirty="0" smtClean="0">
                <a:latin typeface="Times New Roman" pitchFamily="18" charset="0"/>
                <a:cs typeface="Times New Roman" pitchFamily="18" charset="0"/>
              </a:rPr>
              <a:t>7</a:t>
            </a:r>
            <a:endParaRPr lang="en-US" sz="3300" baseline="30000" dirty="0">
              <a:latin typeface="Times New Roman" pitchFamily="18" charset="0"/>
              <a:cs typeface="Times New Roman" pitchFamily="18" charset="0"/>
            </a:endParaRPr>
          </a:p>
        </p:txBody>
      </p:sp>
      <p:sp>
        <p:nvSpPr>
          <p:cNvPr id="32" name="Rectangle 143"/>
          <p:cNvSpPr>
            <a:spLocks noChangeArrowheads="1"/>
          </p:cNvSpPr>
          <p:nvPr/>
        </p:nvSpPr>
        <p:spPr bwMode="auto">
          <a:xfrm>
            <a:off x="449263" y="471488"/>
            <a:ext cx="32088137" cy="3514725"/>
          </a:xfrm>
          <a:prstGeom prst="rect">
            <a:avLst/>
          </a:prstGeom>
          <a:solidFill>
            <a:srgbClr val="9E7E38">
              <a:alpha val="50000"/>
            </a:srgbClr>
          </a:solidFill>
          <a:ln w="9525">
            <a:solidFill>
              <a:schemeClr val="tx1"/>
            </a:solidFill>
            <a:miter lim="800000"/>
            <a:headEnd/>
            <a:tailEnd/>
          </a:ln>
          <a:effectLst/>
        </p:spPr>
        <p:txBody>
          <a:bodyPr wrap="none" anchor="ctr"/>
          <a:lstStyle/>
          <a:p>
            <a:pPr algn="ctr" defTabSz="3657600"/>
            <a:r>
              <a:rPr lang="en-US" sz="6600" b="1" dirty="0" smtClean="0">
                <a:latin typeface="Times New Roman" pitchFamily="18" charset="0"/>
                <a:cs typeface="Times New Roman" pitchFamily="18" charset="0"/>
              </a:rPr>
              <a:t>The Theories of Oscar Lewis and the War on Poverty</a:t>
            </a:r>
            <a:endParaRPr lang="en-US" sz="6600" dirty="0" smtClean="0">
              <a:latin typeface="Times New Roman" pitchFamily="18" charset="0"/>
              <a:cs typeface="Times New Roman" pitchFamily="18" charset="0"/>
            </a:endParaRPr>
          </a:p>
          <a:p>
            <a:pPr algn="ctr" defTabSz="3657600"/>
            <a:r>
              <a:rPr lang="en-US" sz="6000" b="1" dirty="0" smtClean="0">
                <a:latin typeface="Times New Roman" pitchFamily="18" charset="0"/>
                <a:cs typeface="Times New Roman" pitchFamily="18" charset="0"/>
              </a:rPr>
              <a:t>Melissa M. </a:t>
            </a:r>
            <a:r>
              <a:rPr lang="en-US" sz="6000" b="1" dirty="0" err="1" smtClean="0">
                <a:latin typeface="Times New Roman" pitchFamily="18" charset="0"/>
                <a:cs typeface="Times New Roman" pitchFamily="18" charset="0"/>
              </a:rPr>
              <a:t>Velarde</a:t>
            </a:r>
            <a:endParaRPr lang="en-US" sz="6000" b="1" dirty="0" smtClean="0">
              <a:latin typeface="Times New Roman" pitchFamily="18" charset="0"/>
              <a:cs typeface="Times New Roman" pitchFamily="18" charset="0"/>
            </a:endParaRPr>
          </a:p>
          <a:p>
            <a:pPr algn="ctr" defTabSz="3657600"/>
            <a:r>
              <a:rPr lang="en-US" sz="6000" b="1" dirty="0" smtClean="0">
                <a:latin typeface="Times New Roman" pitchFamily="18" charset="0"/>
                <a:cs typeface="Times New Roman" pitchFamily="18" charset="0"/>
              </a:rPr>
              <a:t>Wake Forest University History Department</a:t>
            </a:r>
            <a:endParaRPr lang="en-US" sz="6000" b="1" dirty="0">
              <a:latin typeface="Times New Roman" pitchFamily="18" charset="0"/>
              <a:cs typeface="Times New Roman" pitchFamily="18" charset="0"/>
            </a:endParaRPr>
          </a:p>
        </p:txBody>
      </p:sp>
      <p:sp>
        <p:nvSpPr>
          <p:cNvPr id="34" name="TextBox 33"/>
          <p:cNvSpPr txBox="1"/>
          <p:nvPr/>
        </p:nvSpPr>
        <p:spPr>
          <a:xfrm>
            <a:off x="26289000" y="30205486"/>
            <a:ext cx="3352800" cy="1615827"/>
          </a:xfrm>
          <a:prstGeom prst="rect">
            <a:avLst/>
          </a:prstGeom>
          <a:noFill/>
        </p:spPr>
        <p:txBody>
          <a:bodyPr wrap="square" rtlCol="0">
            <a:spAutoFit/>
          </a:bodyPr>
          <a:lstStyle/>
          <a:p>
            <a:pPr algn="ctr"/>
            <a:r>
              <a:rPr lang="en-US" sz="3300" dirty="0" smtClean="0">
                <a:latin typeface="Times New Roman" pitchFamily="18" charset="0"/>
                <a:cs typeface="Times New Roman" pitchFamily="18" charset="0"/>
              </a:rPr>
              <a:t>President Johnson and Martin Luther King, Jr.</a:t>
            </a:r>
            <a:r>
              <a:rPr lang="en-US" sz="3300" baseline="30000" dirty="0" smtClean="0">
                <a:latin typeface="Times New Roman" pitchFamily="18" charset="0"/>
                <a:cs typeface="Times New Roman" pitchFamily="18" charset="0"/>
              </a:rPr>
              <a:t>10</a:t>
            </a:r>
            <a:endParaRPr lang="en-US" sz="3300" baseline="30000" dirty="0">
              <a:latin typeface="Times New Roman" pitchFamily="18" charset="0"/>
              <a:cs typeface="Times New Roman" pitchFamily="18" charset="0"/>
            </a:endParaRPr>
          </a:p>
        </p:txBody>
      </p:sp>
      <p:sp>
        <p:nvSpPr>
          <p:cNvPr id="36" name="TextBox 35"/>
          <p:cNvSpPr txBox="1"/>
          <p:nvPr/>
        </p:nvSpPr>
        <p:spPr>
          <a:xfrm>
            <a:off x="12268200" y="31013400"/>
            <a:ext cx="9144000" cy="1107996"/>
          </a:xfrm>
          <a:prstGeom prst="rect">
            <a:avLst/>
          </a:prstGeom>
          <a:noFill/>
        </p:spPr>
        <p:txBody>
          <a:bodyPr wrap="square" rtlCol="0">
            <a:spAutoFit/>
          </a:bodyPr>
          <a:lstStyle/>
          <a:p>
            <a:pPr algn="ctr"/>
            <a:r>
              <a:rPr lang="en-US" sz="3300" dirty="0" smtClean="0">
                <a:latin typeface="Times New Roman" pitchFamily="18" charset="0"/>
                <a:cs typeface="Times New Roman" pitchFamily="18" charset="0"/>
              </a:rPr>
              <a:t>At the Oscar Lewis Archives, the Archives building, and at the LBJ Library.</a:t>
            </a:r>
            <a:endParaRPr lang="en-US" sz="3300" dirty="0">
              <a:latin typeface="Times New Roman" pitchFamily="18" charset="0"/>
              <a:cs typeface="Times New Roman" pitchFamily="18" charset="0"/>
            </a:endParaRPr>
          </a:p>
        </p:txBody>
      </p:sp>
      <p:sp>
        <p:nvSpPr>
          <p:cNvPr id="37" name="TextBox 36"/>
          <p:cNvSpPr txBox="1"/>
          <p:nvPr/>
        </p:nvSpPr>
        <p:spPr>
          <a:xfrm>
            <a:off x="5562600" y="21945600"/>
            <a:ext cx="3124200" cy="1615827"/>
          </a:xfrm>
          <a:prstGeom prst="rect">
            <a:avLst/>
          </a:prstGeom>
          <a:noFill/>
        </p:spPr>
        <p:txBody>
          <a:bodyPr wrap="square" rtlCol="0">
            <a:spAutoFit/>
          </a:bodyPr>
          <a:lstStyle/>
          <a:p>
            <a:pPr algn="ctr"/>
            <a:r>
              <a:rPr lang="en-US" sz="3300" dirty="0" smtClean="0">
                <a:latin typeface="Times New Roman" pitchFamily="18" charset="0"/>
                <a:cs typeface="Times New Roman" pitchFamily="18" charset="0"/>
              </a:rPr>
              <a:t>1965 War on Poverty Cartoon.</a:t>
            </a:r>
            <a:r>
              <a:rPr lang="en-US" sz="3300" baseline="30000" dirty="0" smtClean="0">
                <a:latin typeface="Times New Roman" pitchFamily="18" charset="0"/>
                <a:cs typeface="Times New Roman" pitchFamily="18" charset="0"/>
              </a:rPr>
              <a:t>8</a:t>
            </a:r>
            <a:endParaRPr lang="en-US" sz="3300" baseline="30000"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14"/>
          <a:srcRect/>
          <a:stretch>
            <a:fillRect/>
          </a:stretch>
        </p:blipFill>
        <p:spPr bwMode="auto">
          <a:xfrm>
            <a:off x="4343400" y="27050735"/>
            <a:ext cx="6477000" cy="4770578"/>
          </a:xfrm>
          <a:prstGeom prst="rect">
            <a:avLst/>
          </a:prstGeom>
          <a:noFill/>
          <a:ln w="50800" cmpd="sng">
            <a:solidFill>
              <a:schemeClr val="bg2">
                <a:lumMod val="50000"/>
              </a:schemeClr>
            </a:solidFill>
            <a:miter lim="800000"/>
            <a:headEnd/>
            <a:tailEnd/>
          </a:ln>
          <a:effectLst/>
        </p:spPr>
      </p:pic>
      <p:sp>
        <p:nvSpPr>
          <p:cNvPr id="38" name="TextBox 37"/>
          <p:cNvSpPr txBox="1"/>
          <p:nvPr/>
        </p:nvSpPr>
        <p:spPr>
          <a:xfrm>
            <a:off x="1600200" y="27826924"/>
            <a:ext cx="2743200" cy="2631490"/>
          </a:xfrm>
          <a:prstGeom prst="rect">
            <a:avLst/>
          </a:prstGeom>
          <a:noFill/>
        </p:spPr>
        <p:txBody>
          <a:bodyPr wrap="square" rtlCol="0">
            <a:spAutoFit/>
          </a:bodyPr>
          <a:lstStyle/>
          <a:p>
            <a:r>
              <a:rPr lang="en-US" sz="3300" dirty="0" smtClean="0">
                <a:latin typeface="Times New Roman" pitchFamily="18" charset="0"/>
                <a:cs typeface="Times New Roman" pitchFamily="18" charset="0"/>
              </a:rPr>
              <a:t>Casa Grande, one of the slums Lewis  studied in Mexico.</a:t>
            </a:r>
            <a:r>
              <a:rPr lang="en-US" sz="3300" baseline="30000" dirty="0" smtClean="0">
                <a:latin typeface="Times New Roman" pitchFamily="18" charset="0"/>
                <a:cs typeface="Times New Roman" pitchFamily="18" charset="0"/>
              </a:rPr>
              <a:t>9</a:t>
            </a:r>
            <a:endParaRPr lang="en-US" sz="3300" baseline="300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2014</TotalTime>
  <Words>511</Words>
  <Application>Microsoft Office PowerPoint</Application>
  <PresentationFormat>Custom</PresentationFormat>
  <Paragraphs>21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Wake Forest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wfut612008</dc:creator>
  <cp:lastModifiedBy>Melissa</cp:lastModifiedBy>
  <cp:revision>104</cp:revision>
  <dcterms:created xsi:type="dcterms:W3CDTF">2008-09-21T00:05:03Z</dcterms:created>
  <dcterms:modified xsi:type="dcterms:W3CDTF">2011-09-08T14:24:10Z</dcterms:modified>
</cp:coreProperties>
</file>