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86" autoAdjust="0"/>
  </p:normalViewPr>
  <p:slideViewPr>
    <p:cSldViewPr snapToGrid="0">
      <p:cViewPr varScale="1">
        <p:scale>
          <a:sx n="22" d="100"/>
          <a:sy n="22" d="100"/>
        </p:scale>
        <p:origin x="-1224" y="-120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45600" cy="936345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4500" y="685800"/>
            <a:ext cx="3429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27C8B1-1A81-47EF-9D23-E5372C606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0226675"/>
            <a:ext cx="27979688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8653125"/>
            <a:ext cx="23043356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8326E-F1EA-4D0C-B940-E0C1D886F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98E8D-DF21-4897-9D76-AF01BBA5CF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79" y="1317625"/>
            <a:ext cx="7406878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1317625"/>
            <a:ext cx="22106335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0819-6A1F-4445-9912-A5CA4F59D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C289F-80C6-4F95-A73D-296EC37D0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1153439"/>
            <a:ext cx="27980879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3952538"/>
            <a:ext cx="27980879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CCDF3-2224-4FD2-A699-155AE04FD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7680325"/>
            <a:ext cx="14756606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7680325"/>
            <a:ext cx="14756606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F4D7B-2FDC-4B52-BDAD-A4E6D42BD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9176"/>
            <a:ext cx="1454467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1"/>
            <a:ext cx="1454467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7369176"/>
            <a:ext cx="1455062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0439401"/>
            <a:ext cx="1455062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9D5C2-F3C6-4807-BADB-D38CCD027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FCB2-0507-4301-8BB1-92DBDB40A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81A7-1051-4E93-9E74-FCEED8361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1275"/>
            <a:ext cx="1082992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11275"/>
            <a:ext cx="184023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163"/>
            <a:ext cx="1082992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B4B26-0130-4746-867E-7DF990E0F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23042564"/>
            <a:ext cx="19751278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2941639"/>
            <a:ext cx="19751278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25763539"/>
            <a:ext cx="19751278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F52E4-5398-43DC-9F39-16300B031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1317625"/>
            <a:ext cx="2962751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7680325"/>
            <a:ext cx="29627513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29976763"/>
            <a:ext cx="7681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>
              <a:defRPr sz="5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29976763"/>
            <a:ext cx="104251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>
              <a:defRPr sz="5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29976763"/>
            <a:ext cx="7681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3EAFEE59-9B6F-45D2-AB43-820186661B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6576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2pPr>
      <a:lvl3pPr algn="ctr" defTabSz="36576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3pPr>
      <a:lvl4pPr algn="ctr" defTabSz="36576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4pPr>
      <a:lvl5pPr algn="ctr" defTabSz="36576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371600" indent="-1371600" algn="l" defTabSz="3657600" rtl="0" eaLnBrk="0" fontAlgn="base" hangingPunct="0">
        <a:spcBef>
          <a:spcPct val="20000"/>
        </a:spcBef>
        <a:spcAft>
          <a:spcPct val="0"/>
        </a:spcAft>
        <a:buChar char="•"/>
        <a:defRPr sz="128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cs typeface="+mn-cs"/>
        </a:defRPr>
      </a:lvl2pPr>
      <a:lvl3pPr marL="4572000" indent="-914400" algn="l" defTabSz="3657600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cs typeface="+mn-cs"/>
        </a:defRPr>
      </a:lvl3pPr>
      <a:lvl4pPr marL="6400800" indent="-914400" algn="l" defTabSz="3657600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  <a:cs typeface="+mn-cs"/>
        </a:defRPr>
      </a:lvl4pPr>
      <a:lvl5pPr marL="8229600" indent="-914400" algn="l" defTabSz="3657600" rtl="0" eaLnBrk="0" fontAlgn="base" hangingPunct="0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5pPr>
      <a:lvl6pPr marL="86868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6pPr>
      <a:lvl7pPr marL="91440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7pPr>
      <a:lvl8pPr marL="96012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8pPr>
      <a:lvl9pPr marL="100584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3"/>
          <p:cNvSpPr>
            <a:spLocks noChangeArrowheads="1"/>
          </p:cNvSpPr>
          <p:nvPr/>
        </p:nvSpPr>
        <p:spPr bwMode="auto">
          <a:xfrm>
            <a:off x="440532" y="471489"/>
            <a:ext cx="32088535" cy="3514725"/>
          </a:xfrm>
          <a:prstGeom prst="rect">
            <a:avLst/>
          </a:prstGeom>
          <a:solidFill>
            <a:srgbClr val="CC9900">
              <a:alpha val="6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3657600"/>
            <a:r>
              <a:rPr lang="en-US"/>
              <a:t>Title</a:t>
            </a:r>
          </a:p>
          <a:p>
            <a:pPr algn="ctr" defTabSz="3657600"/>
            <a:r>
              <a:rPr lang="en-US"/>
              <a:t>Authors</a:t>
            </a:r>
          </a:p>
          <a:p>
            <a:pPr algn="ctr" defTabSz="3657600"/>
            <a:r>
              <a:rPr lang="en-US"/>
              <a:t>Institution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 flipH="1">
            <a:off x="413147" y="465139"/>
            <a:ext cx="13097" cy="3199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flipH="1">
            <a:off x="32539782" y="460376"/>
            <a:ext cx="13097" cy="32008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407194" y="457201"/>
            <a:ext cx="32139731" cy="34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407194" y="32461201"/>
            <a:ext cx="3215044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812131" y="784225"/>
            <a:ext cx="30175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2056" name="Text Box 221"/>
          <p:cNvSpPr txBox="1">
            <a:spLocks noChangeArrowheads="1"/>
          </p:cNvSpPr>
          <p:nvPr/>
        </p:nvSpPr>
        <p:spPr bwMode="auto">
          <a:xfrm>
            <a:off x="1724025" y="7246939"/>
            <a:ext cx="67568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657600"/>
            <a:r>
              <a:rPr lang="en-US" sz="4400"/>
              <a:t>Titles at least 48 point font</a:t>
            </a:r>
          </a:p>
        </p:txBody>
      </p:sp>
      <p:sp>
        <p:nvSpPr>
          <p:cNvPr id="2057" name="Text Box 222"/>
          <p:cNvSpPr txBox="1">
            <a:spLocks noChangeArrowheads="1"/>
          </p:cNvSpPr>
          <p:nvPr/>
        </p:nvSpPr>
        <p:spPr bwMode="auto">
          <a:xfrm>
            <a:off x="1789510" y="8662989"/>
            <a:ext cx="49768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/>
            <a:r>
              <a:rPr lang="en-US" sz="4000"/>
              <a:t>Text at least 40 point font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4929" r="4399"/>
          <a:stretch>
            <a:fillRect/>
          </a:stretch>
        </p:blipFill>
        <p:spPr bwMode="auto">
          <a:xfrm>
            <a:off x="22220465" y="28460246"/>
            <a:ext cx="939165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Wake Forest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Forest</dc:creator>
  <cp:lastModifiedBy>WFUX2002009</cp:lastModifiedBy>
  <cp:revision>52</cp:revision>
  <dcterms:created xsi:type="dcterms:W3CDTF">2004-11-07T00:59:37Z</dcterms:created>
  <dcterms:modified xsi:type="dcterms:W3CDTF">2012-07-16T17:29:00Z</dcterms:modified>
</cp:coreProperties>
</file>