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7" r:id="rId14"/>
    <p:sldId id="270" r:id="rId15"/>
    <p:sldId id="271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286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651" y="1"/>
            <a:ext cx="304286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0BF4D-5A0C-46A8-934B-CEE11327A9A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286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651" y="8842376"/>
            <a:ext cx="304286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406D-F387-44E6-AF98-2679FFB4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91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1D3EFD-2652-4734-9B90-F7511AFBF108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745BD4-790F-4638-8596-201E2686B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keforestsport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429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Student-Athlete and NCAA Rules Information for New Faculty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313356" cy="423909"/>
          </a:xfrm>
        </p:spPr>
        <p:txBody>
          <a:bodyPr/>
          <a:lstStyle/>
          <a:p>
            <a:r>
              <a:rPr lang="en-US" smtClean="0"/>
              <a:t>August 18</a:t>
            </a:r>
            <a:r>
              <a:rPr lang="en-US" baseline="30000" smtClean="0"/>
              <a:t>th</a:t>
            </a:r>
            <a:r>
              <a:rPr lang="en-US" smtClean="0"/>
              <a:t>, 2017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4A464C7-9E22-441D-951A-BE230A91CF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0489"/>
            <a:ext cx="3352800" cy="294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6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NCAA rules education for student-athletes and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/>
              <a:t>Additional educational session for student-athletes as part of orientation to athletics</a:t>
            </a:r>
          </a:p>
          <a:p>
            <a:r>
              <a:rPr lang="en-US" dirty="0"/>
              <a:t>Addresses their work with tutors in detail about what is appropriate </a:t>
            </a:r>
          </a:p>
          <a:p>
            <a:r>
              <a:rPr lang="en-US" dirty="0"/>
              <a:t>Reminded about socializing with a tutor outside the academic center</a:t>
            </a:r>
          </a:p>
          <a:p>
            <a:r>
              <a:rPr lang="en-US" dirty="0"/>
              <a:t>Tutor education prior to each semester with talk by Athletic Compliance, Athletic Director and Dean of the College</a:t>
            </a:r>
          </a:p>
        </p:txBody>
      </p:sp>
    </p:spTree>
    <p:extLst>
      <p:ext uri="{BB962C8B-B14F-4D97-AF65-F5344CB8AC3E}">
        <p14:creationId xmlns:p14="http://schemas.microsoft.com/office/powerpoint/2010/main" val="2254024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Important  NCAA Rule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/>
              <a:t>Extra Benefit – Is what you are doing something you would do for any other student? Do you still have a question if what you are doing is ok? Contact Athletic Compliance – Todd Hairston X4243 or Jane Caldwell X6010</a:t>
            </a:r>
          </a:p>
          <a:p>
            <a:r>
              <a:rPr lang="en-US" dirty="0"/>
              <a:t>Impermissible Benefit – Tutor doing someone’s homework for them or faculty having a paperless class, or an assignment less than what the rest of the class is required to complete</a:t>
            </a:r>
          </a:p>
          <a:p>
            <a:r>
              <a:rPr lang="en-US" dirty="0"/>
              <a:t>Lack of Institutional Control (UNC)</a:t>
            </a:r>
          </a:p>
        </p:txBody>
      </p:sp>
    </p:spTree>
    <p:extLst>
      <p:ext uri="{BB962C8B-B14F-4D97-AF65-F5344CB8AC3E}">
        <p14:creationId xmlns:p14="http://schemas.microsoft.com/office/powerpoint/2010/main" val="129253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Registration Policy for Student-Athletes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3808"/>
            <a:ext cx="8229600" cy="4525963"/>
          </a:xfrm>
        </p:spPr>
        <p:txBody>
          <a:bodyPr/>
          <a:lstStyle/>
          <a:p>
            <a:r>
              <a:rPr lang="en-US" dirty="0"/>
              <a:t> Policy was voted on by the faculty</a:t>
            </a:r>
          </a:p>
          <a:p>
            <a:r>
              <a:rPr lang="en-US" dirty="0"/>
              <a:t>At-risk student-athletes allowed to register for up to 17 hours prior to all students (similar to those with disabilities)</a:t>
            </a:r>
          </a:p>
          <a:p>
            <a:r>
              <a:rPr lang="en-US" dirty="0"/>
              <a:t>All other student-athletes register on their day of registration in rounds but during an early time slot</a:t>
            </a:r>
          </a:p>
          <a:p>
            <a:r>
              <a:rPr lang="en-US" dirty="0"/>
              <a:t>Assist to limit the number of at-risk student athletes limited in class sections</a:t>
            </a:r>
          </a:p>
        </p:txBody>
      </p:sp>
    </p:spTree>
    <p:extLst>
      <p:ext uri="{BB962C8B-B14F-4D97-AF65-F5344CB8AC3E}">
        <p14:creationId xmlns:p14="http://schemas.microsoft.com/office/powerpoint/2010/main" val="11763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Faculty Athletic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525963"/>
          </a:xfrm>
        </p:spPr>
        <p:txBody>
          <a:bodyPr/>
          <a:lstStyle/>
          <a:p>
            <a:r>
              <a:rPr lang="en-US" dirty="0"/>
              <a:t>FAC Committee oversees the number of independent studies for athletes vs. non-athletes</a:t>
            </a:r>
          </a:p>
          <a:p>
            <a:r>
              <a:rPr lang="en-US" dirty="0"/>
              <a:t>Annual assessments of majors of student-athletes</a:t>
            </a:r>
          </a:p>
          <a:p>
            <a:r>
              <a:rPr lang="en-US" dirty="0"/>
              <a:t>Review of graduation rates of student-athletes</a:t>
            </a:r>
          </a:p>
          <a:p>
            <a:r>
              <a:rPr lang="en-US" dirty="0"/>
              <a:t>Audit of Student-Athlete Services every 4 years</a:t>
            </a:r>
          </a:p>
          <a:p>
            <a:r>
              <a:rPr lang="en-US" dirty="0"/>
              <a:t>Discussion of special programs and athletic initiatives</a:t>
            </a:r>
          </a:p>
          <a:p>
            <a:r>
              <a:rPr lang="en-US" dirty="0"/>
              <a:t>Head Coaches and Athletic Department personnel invited to speak and update the committee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39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Faculty Ticket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/>
              <a:t>ID gets you and your immediate family in free to all events except-</a:t>
            </a:r>
          </a:p>
          <a:p>
            <a:pPr marL="68580" indent="0">
              <a:buNone/>
            </a:pPr>
            <a:r>
              <a:rPr lang="en-US" dirty="0"/>
              <a:t>Football</a:t>
            </a:r>
          </a:p>
          <a:p>
            <a:pPr marL="68580" indent="0">
              <a:buNone/>
            </a:pPr>
            <a:r>
              <a:rPr lang="en-US" dirty="0"/>
              <a:t>Men’s Basketball</a:t>
            </a:r>
          </a:p>
          <a:p>
            <a:pPr marL="68580" indent="0">
              <a:buNone/>
            </a:pPr>
            <a:r>
              <a:rPr lang="en-US" dirty="0"/>
              <a:t>Women’s Basketball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Reduced ticket prices for faculty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August 31</a:t>
            </a:r>
            <a:r>
              <a:rPr lang="en-US" baseline="30000" dirty="0"/>
              <a:t>st</a:t>
            </a:r>
            <a:r>
              <a:rPr lang="en-US" dirty="0"/>
              <a:t>  – Wake vs. Presbyterian (tickets for you and your family)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Winston-Salem Open Tennis Tournament </a:t>
            </a:r>
          </a:p>
        </p:txBody>
      </p:sp>
    </p:spTree>
    <p:extLst>
      <p:ext uri="{BB962C8B-B14F-4D97-AF65-F5344CB8AC3E}">
        <p14:creationId xmlns:p14="http://schemas.microsoft.com/office/powerpoint/2010/main" val="2339469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Facilities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McCreary Indoor Practice Facility</a:t>
            </a:r>
          </a:p>
          <a:p>
            <a:r>
              <a:rPr lang="en-US" dirty="0"/>
              <a:t>Sutton Sports Performance Center for all Sports</a:t>
            </a:r>
          </a:p>
          <a:p>
            <a:r>
              <a:rPr lang="en-US" dirty="0"/>
              <a:t>Spry – soccer game and practice fields</a:t>
            </a:r>
          </a:p>
          <a:p>
            <a:r>
              <a:rPr lang="en-US" dirty="0"/>
              <a:t>David Couch Wake Forest Baseball Park</a:t>
            </a:r>
          </a:p>
          <a:p>
            <a:r>
              <a:rPr lang="en-US" dirty="0"/>
              <a:t>Newly updated golf and tennis facilities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Student-Athlete Admissions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NCAA allows admissions of student-athletes who don’t fit the academic profile of other admitted students</a:t>
            </a:r>
          </a:p>
          <a:p>
            <a:endParaRPr lang="en-US" b="1" dirty="0"/>
          </a:p>
          <a:p>
            <a:r>
              <a:rPr lang="en-US" b="1" dirty="0"/>
              <a:t>Do they have the ability to be successful academically?</a:t>
            </a:r>
          </a:p>
        </p:txBody>
      </p:sp>
    </p:spTree>
    <p:extLst>
      <p:ext uri="{BB962C8B-B14F-4D97-AF65-F5344CB8AC3E}">
        <p14:creationId xmlns:p14="http://schemas.microsoft.com/office/powerpoint/2010/main" val="3189094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University Class Days Missed Policy for Student-Athletes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b="1" dirty="0"/>
              <a:t>No more than 10 absences per semester and no more than 6 absences on any given day of the week (exception M/W Golf – no more than 14 absences per semester and no more than 8 absences on any given day of the week)</a:t>
            </a:r>
          </a:p>
          <a:p>
            <a:r>
              <a:rPr lang="en-US" b="1" dirty="0"/>
              <a:t>Labs are scheduled on days of fewer absences (for Science, HES majors – this is sometimes not possible)</a:t>
            </a:r>
          </a:p>
          <a:p>
            <a:r>
              <a:rPr lang="en-US" b="1" dirty="0"/>
              <a:t>ACC Tournament and NCC Tournament absences are in addition to those allowed under the class days missed policy</a:t>
            </a:r>
          </a:p>
        </p:txBody>
      </p:sp>
    </p:spTree>
    <p:extLst>
      <p:ext uri="{BB962C8B-B14F-4D97-AF65-F5344CB8AC3E}">
        <p14:creationId xmlns:p14="http://schemas.microsoft.com/office/powerpoint/2010/main" val="5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Communication of athletic related absences by student-athletes with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/>
              <a:t>Excused Absence Policy is in a memo form from the Dean of the College and Jane Caldwell</a:t>
            </a:r>
          </a:p>
          <a:p>
            <a:r>
              <a:rPr lang="en-US" dirty="0"/>
              <a:t>Student-Athletes are responsible for giving a copy of this memo to each of their professors the first few weeks of classes each semester</a:t>
            </a:r>
          </a:p>
          <a:p>
            <a:r>
              <a:rPr lang="en-US" dirty="0"/>
              <a:t>There are sometimes changes to the schedule based on weather or flight delays</a:t>
            </a:r>
          </a:p>
          <a:p>
            <a:r>
              <a:rPr lang="en-US" dirty="0"/>
              <a:t>We notify you of changes as soon as possible by email and absence is added to the online policy</a:t>
            </a:r>
          </a:p>
          <a:p>
            <a:r>
              <a:rPr lang="en-US" dirty="0"/>
              <a:t>Tournament competitions are always last minute because they are based on end of season rankings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8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0808"/>
            <a:ext cx="7093772" cy="10751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do I do if I misplace the memo from the student-athlete?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3808"/>
            <a:ext cx="8229600" cy="4525963"/>
          </a:xfrm>
        </p:spPr>
        <p:txBody>
          <a:bodyPr/>
          <a:lstStyle/>
          <a:p>
            <a:r>
              <a:rPr lang="en-US" dirty="0"/>
              <a:t>All of the class days missed letter are online and can be accessed by going to –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http://www.wakeforestsports.com/</a:t>
            </a:r>
            <a:r>
              <a:rPr lang="en-US" dirty="0"/>
              <a:t>&gt; Inside Athletics&gt; Student-Athlete Services&gt;Faculty Resources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Student-athletes are aware that they need to make up all class assignments, quizzes, and/or tests missed because of travel. It is important to allow them to reschedule any missed work  realizing they are behind in all classes</a:t>
            </a:r>
          </a:p>
        </p:txBody>
      </p:sp>
    </p:spTree>
    <p:extLst>
      <p:ext uri="{BB962C8B-B14F-4D97-AF65-F5344CB8AC3E}">
        <p14:creationId xmlns:p14="http://schemas.microsoft.com/office/powerpoint/2010/main" val="423134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Role of Academic Counselors in Student-Athlete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Main responsibility is the certification and monitoring of progress toward degree of student-athletes</a:t>
            </a:r>
          </a:p>
          <a:p>
            <a:r>
              <a:rPr lang="en-US" dirty="0"/>
              <a:t>Work with at-risk students to improve study skills</a:t>
            </a:r>
          </a:p>
          <a:p>
            <a:r>
              <a:rPr lang="en-US" dirty="0"/>
              <a:t>Provide tutors and study coaches (all s-a)</a:t>
            </a:r>
          </a:p>
          <a:p>
            <a:r>
              <a:rPr lang="en-US" dirty="0"/>
              <a:t>Help student-athletes understand how to balance two full-time jobs</a:t>
            </a:r>
          </a:p>
          <a:p>
            <a:r>
              <a:rPr lang="en-US" dirty="0"/>
              <a:t>Intervene at times when behavior as a student is not appropriate or when students are struggling in a class</a:t>
            </a:r>
          </a:p>
          <a:p>
            <a:r>
              <a:rPr lang="en-US" b="1" dirty="0"/>
              <a:t>Counselors are NOT academic advisers</a:t>
            </a:r>
          </a:p>
        </p:txBody>
      </p:sp>
    </p:spTree>
    <p:extLst>
      <p:ext uri="{BB962C8B-B14F-4D97-AF65-F5344CB8AC3E}">
        <p14:creationId xmlns:p14="http://schemas.microsoft.com/office/powerpoint/2010/main" val="27348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/>
              <a:t>Administrative Assistant</a:t>
            </a:r>
          </a:p>
          <a:p>
            <a:r>
              <a:rPr lang="en-US" dirty="0"/>
              <a:t>Intern (primarily to assist academic counselors and hold individual student meetings, projects)</a:t>
            </a:r>
          </a:p>
          <a:p>
            <a:r>
              <a:rPr lang="en-US" dirty="0"/>
              <a:t>2 Academic Counselors (two counselors are also responsible for coordination of tutoring and study coaching assignments)</a:t>
            </a:r>
          </a:p>
          <a:p>
            <a:r>
              <a:rPr lang="en-US" dirty="0"/>
              <a:t>3 Assistant Directors/Academic Counselors</a:t>
            </a:r>
          </a:p>
          <a:p>
            <a:r>
              <a:rPr lang="en-US" dirty="0"/>
              <a:t>@ 75 tutors/study coaches on payroll to work with student-athletes per semester</a:t>
            </a:r>
          </a:p>
          <a:p>
            <a:r>
              <a:rPr lang="en-US" dirty="0"/>
              <a:t>Senior Associate Athletic Director Student-Athlete Services, Assistant to the Dean of the College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Student-Athlete Services Staff</a:t>
            </a:r>
          </a:p>
        </p:txBody>
      </p:sp>
    </p:spTree>
    <p:extLst>
      <p:ext uri="{BB962C8B-B14F-4D97-AF65-F5344CB8AC3E}">
        <p14:creationId xmlns:p14="http://schemas.microsoft.com/office/powerpoint/2010/main" val="24216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Tutor/Study Coach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92563"/>
          </a:xfrm>
        </p:spPr>
        <p:txBody>
          <a:bodyPr/>
          <a:lstStyle/>
          <a:p>
            <a:r>
              <a:rPr lang="en-US" dirty="0"/>
              <a:t>NO assistance with any graded work</a:t>
            </a:r>
          </a:p>
          <a:p>
            <a:r>
              <a:rPr lang="en-US" dirty="0"/>
              <a:t>NO assistance with writing of papers (all this is done in the University Writing Center)</a:t>
            </a:r>
          </a:p>
          <a:p>
            <a:r>
              <a:rPr lang="en-US" dirty="0">
                <a:solidFill>
                  <a:schemeClr val="tx1"/>
                </a:solidFill>
              </a:rPr>
              <a:t>Tutors review notes and reading assignments</a:t>
            </a:r>
          </a:p>
          <a:p>
            <a:r>
              <a:rPr lang="en-US" dirty="0">
                <a:solidFill>
                  <a:schemeClr val="tx1"/>
                </a:solidFill>
              </a:rPr>
              <a:t>Tutors make sure the student understands the writing assignment and encourages the use of assistance provided by the ZSR Library and working with faculty </a:t>
            </a: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Office of Academic Advising vs. Student-Athlete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Similar services</a:t>
            </a:r>
          </a:p>
          <a:p>
            <a:r>
              <a:rPr lang="en-US" dirty="0"/>
              <a:t>Early alert system if students are struggling, not attending classes, sense something is keeping them from doing their best (family issues or learning issues)</a:t>
            </a:r>
          </a:p>
          <a:p>
            <a:r>
              <a:rPr lang="en-US" dirty="0"/>
              <a:t>Student-Athlete Services relies on advice from the Office of Academic Advising and we work as a team</a:t>
            </a:r>
          </a:p>
          <a:p>
            <a:r>
              <a:rPr lang="en-US" dirty="0"/>
              <a:t>Academic information – forms are signed by all student-athletes allowing us to receive information about class attendance, effort, and grades</a:t>
            </a:r>
          </a:p>
          <a:p>
            <a:r>
              <a:rPr lang="en-US" dirty="0"/>
              <a:t>Emails sent prior to mid-term grades asking for information – please respond – also please call or email at any time if issues arise</a:t>
            </a:r>
          </a:p>
          <a:p>
            <a:r>
              <a:rPr lang="en-US" dirty="0"/>
              <a:t>Liaison between Athletics and University (this helps limit communication with coaches) You should NEVER hear from a coach asking about grades!</a:t>
            </a:r>
          </a:p>
        </p:txBody>
      </p:sp>
    </p:spTree>
    <p:extLst>
      <p:ext uri="{BB962C8B-B14F-4D97-AF65-F5344CB8AC3E}">
        <p14:creationId xmlns:p14="http://schemas.microsoft.com/office/powerpoint/2010/main" val="120148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450</TotalTime>
  <Words>949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   Student-Athlete and NCAA Rules Information for New Faculty</vt:lpstr>
      <vt:lpstr>Student-Athlete Admissions</vt:lpstr>
      <vt:lpstr> University Class Days Missed Policy for Student-Athletes</vt:lpstr>
      <vt:lpstr>Communication of athletic related absences by student-athletes with faculty</vt:lpstr>
      <vt:lpstr>What do I do if I misplace the memo from the student-athlete?</vt:lpstr>
      <vt:lpstr>Role of Academic Counselors in Student-Athlete Services</vt:lpstr>
      <vt:lpstr>Student-Athlete Services Staff</vt:lpstr>
      <vt:lpstr>Tutor/Study Coach Rules</vt:lpstr>
      <vt:lpstr>Office of Academic Advising vs. Student-Athlete Services</vt:lpstr>
      <vt:lpstr>NCAA rules education for student-athletes and tutors</vt:lpstr>
      <vt:lpstr>Important  NCAA Rule Information </vt:lpstr>
      <vt:lpstr>Registration Policy for Student-Athletes</vt:lpstr>
      <vt:lpstr>Faculty Athletic Committee</vt:lpstr>
      <vt:lpstr>Faculty Ticket Information</vt:lpstr>
      <vt:lpstr>Facilities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by UNC</dc:title>
  <dc:creator>WFU201164bit</dc:creator>
  <cp:lastModifiedBy>McCormick, Karen</cp:lastModifiedBy>
  <cp:revision>47</cp:revision>
  <cp:lastPrinted>2017-08-17T20:32:57Z</cp:lastPrinted>
  <dcterms:created xsi:type="dcterms:W3CDTF">2013-06-18T16:26:39Z</dcterms:created>
  <dcterms:modified xsi:type="dcterms:W3CDTF">2017-08-17T20:33:48Z</dcterms:modified>
</cp:coreProperties>
</file>